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13b340d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13b340d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13b340d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13b340d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13b340d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13b340d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13b340d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13b340d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13b340d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13b340d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13b340d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13b340d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13b340d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13b340d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13b340d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13b340d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10889c32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10889c32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10889c32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10889c32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0889bf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10889bf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10889c32b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10889c32b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889c32b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889c32b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10889c32b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10889c32b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10889c32b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10889c32b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10889c32b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10889c32b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10889c32b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10889c32b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10889c32b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10889c32b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10889c32b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10889c32b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10889c32b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10889c32b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10889bf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10889bf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0889bf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0889bf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0889bf2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10889bf2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0889bf2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10889bf2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10889bf2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10889bf2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10889bf2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10889bf2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13b340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13b340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13b340d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13b340d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7800" y="456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 Médico Prolog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3000" y="3761875"/>
            <a:ext cx="36435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RA117741 </a:t>
            </a:r>
            <a:r>
              <a:rPr lang="pt-BR" sz="1600"/>
              <a:t>Douglas Kenji Sakakibara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RA117306 </a:t>
            </a:r>
            <a:r>
              <a:rPr lang="pt-BR" sz="1600"/>
              <a:t>Felipe Gabriel Scheffel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71675"/>
            <a:ext cx="47625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037475"/>
            <a:ext cx="3371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138" y="2361238"/>
            <a:ext cx="53816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1804988"/>
            <a:ext cx="4124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51" y="852501"/>
            <a:ext cx="6037054" cy="3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307850"/>
            <a:ext cx="8372475" cy="1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250" y="947750"/>
            <a:ext cx="5204200" cy="3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50" y="393750"/>
            <a:ext cx="5099050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702" y="0"/>
            <a:ext cx="3446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pacientes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O sistema permite a consulta, inserção, exclusão e alteração dos dados de um paciente em um arquivo de texto.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Os dados armazenados no arquivo são referentes a id, nome,  idade,  gênero, endereço e telefone do usuário.  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827" y="1307850"/>
            <a:ext cx="4917395" cy="2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Fatos e regras da base de dados do sistema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776300" y="1444450"/>
            <a:ext cx="52959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 sz="1500"/>
              <a:t>As doenças e sintomas foram defini</a:t>
            </a:r>
            <a:r>
              <a:rPr lang="pt-BR" sz="1500"/>
              <a:t>dos utilizando como fonte o site da secretaria de saúde do estado do Paraná e um dataset obtido no kaggle: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https://www.kaggle.com/datasets/itachi9604/disease-symptom-description-dataset?select=dataset.csv.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pt-BR" sz="1500"/>
              <a:t> Para a implementação do sistema, os sintomas foram divididos em sintomas gerais e sintomas categorizados.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     </a:t>
            </a:r>
            <a:endParaRPr sz="1500"/>
          </a:p>
          <a:p>
            <a:pPr indent="-30956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pt-BR" sz="1500"/>
              <a:t> Para a implementação do sistema, as doenças foram relacionadas com o nome da doença, a probabilidade base e seus respectivos sintomas.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75" y="642950"/>
            <a:ext cx="6159325" cy="40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19063"/>
            <a:ext cx="73533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1297500" y="31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313126"/>
            <a:ext cx="7913151" cy="4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51" y="852501"/>
            <a:ext cx="6037054" cy="3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32336"/>
            <a:ext cx="6651551" cy="393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63" y="580100"/>
            <a:ext cx="6283674" cy="36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00" y="877700"/>
            <a:ext cx="5425925" cy="350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875" y="692725"/>
            <a:ext cx="5433725" cy="32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00" y="913075"/>
            <a:ext cx="5930475" cy="3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ctrTitle"/>
          </p:nvPr>
        </p:nvSpPr>
        <p:spPr>
          <a:xfrm>
            <a:off x="3167800" y="456700"/>
            <a:ext cx="5017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Obrigado!</a:t>
            </a:r>
            <a:endParaRPr sz="4500"/>
          </a:p>
        </p:txBody>
      </p:sp>
      <p:sp>
        <p:nvSpPr>
          <p:cNvPr id="329" name="Google Shape;329;p41"/>
          <p:cNvSpPr txBox="1"/>
          <p:nvPr>
            <p:ph idx="1" type="subTitle"/>
          </p:nvPr>
        </p:nvSpPr>
        <p:spPr>
          <a:xfrm>
            <a:off x="3811750" y="2393925"/>
            <a:ext cx="38625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Douglas Kenji Sakakibara  RA117741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Felipe Gabriel Scheffel </a:t>
            </a:r>
            <a:r>
              <a:rPr lang="pt-BR" sz="1600"/>
              <a:t>RA117306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0" name="Google Shape;330;p41"/>
          <p:cNvSpPr txBox="1"/>
          <p:nvPr/>
        </p:nvSpPr>
        <p:spPr>
          <a:xfrm>
            <a:off x="3811750" y="1534025"/>
            <a:ext cx="269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chemeClr val="lt1"/>
                </a:solidFill>
              </a:rPr>
              <a:t>https://github.com/schelip/medical-diagnostics</a:t>
            </a:r>
            <a:endParaRPr i="1" sz="4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38" y="104775"/>
            <a:ext cx="275272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75" y="271450"/>
            <a:ext cx="7753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Questionário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As perguntas definem como argumento o sintoma e o enunciado da pergunta relacionada ao possível sintoma.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As respostas são definidas de duas formas. Uma relacionada aos sintomas gerais e a outra relacionada  aos sintomas categorizados.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61925"/>
            <a:ext cx="71723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22" y="0"/>
            <a:ext cx="75539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diagnóstico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Foram definidas regras que permitem a consulta aos fatos de doenças para realizar o diagnóstico a partir de um conjunto de sintomas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pt-BR" sz="1500"/>
              <a:t>Permitem verificar a relação entre sintomas (gerais ou caracterizados) e doenças, calcular a probabilidade de cada doença e apresentar o diagnostico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566775"/>
            <a:ext cx="38385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738" y="2476088"/>
            <a:ext cx="6478549" cy="4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288" y="3215425"/>
            <a:ext cx="60674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