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F0DC5-E2AC-493F-920E-C70AB2315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F5633-9E28-4AE5-9B1E-41622C85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ED4CB-8CB9-4586-94CF-94F4854B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9100D0-A013-4A85-A84D-65D3DA0443EB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3342B-40AA-42D4-9770-CBE3ECBE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74918-510A-4E89-B8A6-51F3CF36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4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7B090-579E-486C-AE50-01F8B59A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89261-22A7-404A-A150-E5EBD128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482CE-58E1-496D-A616-467B0C99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4BD00-1D78-4756-B527-0007D090E40C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4BEB5-78B7-4FA0-AD02-589C3110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3EF82-1E2B-497A-826C-65AF5255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0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EEC159-30DB-4027-83EE-B7DF24AC1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1F128-C140-482A-B801-F682B5F61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35D41217-E7B1-4701-A944-9E1A71BC2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934C37-0D59-4391-AD1A-2F6D58C48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34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3113-550E-4F62-8854-5059517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F7B59-6E43-492C-A317-21684CC7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64461-B555-4FD3-BA82-66AAD04D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520BEB-C505-4105-AFEC-A0EF665D2D4C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77F89-8275-45F4-82BB-B7DE4C3E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0A233-D08B-4B6B-AF7F-22899619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65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2AE13C-36BD-49B8-B816-ED61EE2B236B}"/>
              </a:ext>
            </a:extLst>
          </p:cNvPr>
          <p:cNvSpPr/>
          <p:nvPr/>
        </p:nvSpPr>
        <p:spPr>
          <a:xfrm>
            <a:off x="140179" y="60385"/>
            <a:ext cx="11911642" cy="6661090"/>
          </a:xfrm>
          <a:prstGeom prst="rect">
            <a:avLst/>
          </a:prstGeom>
          <a:solidFill>
            <a:srgbClr val="199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3379B9-F391-495D-8017-0E17A6E3B74E}"/>
              </a:ext>
            </a:extLst>
          </p:cNvPr>
          <p:cNvSpPr/>
          <p:nvPr/>
        </p:nvSpPr>
        <p:spPr>
          <a:xfrm>
            <a:off x="0" y="1463624"/>
            <a:ext cx="12192000" cy="132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D6FB45-A5AE-43EA-8D04-D2B4A7C4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98091"/>
            <a:ext cx="10515600" cy="118461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6AC1A-D7CA-4B81-B3A7-201EA9D36D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71219" y="1521726"/>
            <a:ext cx="1636863" cy="1500187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番号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9EFFB-8DF2-4768-A8E3-1ADB538D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2E55B6-500A-41B9-BD0F-4BACB24117C7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2BCAD-E1E9-4D87-A0C8-5D3745C0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119F9-74D9-45DA-953E-024CC5A5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EBCCD14-52DB-4AEC-8A28-C64B5769C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6312" y="1463625"/>
            <a:ext cx="2426677" cy="7207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26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8643C-1B4A-49AD-8563-6D6E0FC1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BEB49-3E27-4EE5-86F3-486A0631F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543BE1-2381-4391-BB88-245A227F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8466D-6D68-45E6-BBC9-A6FCC86C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BD62F9-160C-48F5-8B24-80775226D846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FA5117-926E-4256-9A3F-AFB003EF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EC9C8-47E2-4611-8DCF-50593010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97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0A05A-DC86-401C-993E-35DCDA19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176E-782C-4F81-9517-1FF66553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22A97-5B09-41FA-A561-2507E81D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7DC2B5-A47E-42F5-BD6A-C9E1F586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1130F9-183A-40A4-929F-2C4134F71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DD94EA-1539-45F4-AEF8-E9528531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2C9A1-D11D-4638-B307-944619DF4BFE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2E5455-F0CF-4BAF-B46F-62FDD5D8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E08DD8-8815-48E3-A3B7-50C567F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71076-F5EC-42CE-9C63-313D510B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3805E0-F294-47DD-B650-FF35DA59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A1CB8D-D909-401E-BD04-B92C75715D9C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08FB38-983E-4AC4-A32F-BEF21B3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26BFAA-A0A8-42C1-9881-4D5E91D5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8C91E8-0CC2-4745-8532-659E5F2D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34A2E7-EB97-4D0B-BE92-671171FF9016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46E46F-175D-4564-94A7-97462B9F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DD328C-F00E-4684-9197-D5C5DE9A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FA73F-2EC3-43ED-A9A2-A4B4D084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9CE6F1-1ACA-4A1B-9500-0618EF9F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8A4C3-31C9-4DD7-98A4-83CE986C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9516"/>
            <a:ext cx="3932237" cy="3479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E3081-85D7-409E-B6ED-22FC4AE5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652017-86EA-416F-8A66-10867F8F1BC4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33323-7B03-4F04-8051-D1D70451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14FDDA-BCED-46A0-9C5B-BA3B3A51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B425F-A7AD-46E7-AD0E-B5A0D43C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E1A104-263A-46CC-921F-22D2959D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26A4E1-5C04-4D63-BFC2-310F0B45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75FDA-6BFA-4D30-932E-12B2C349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A44F4-0B5D-4E60-B253-32C4CC8B0F0E}" type="datetime1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B11C48-A7D2-4A86-BE38-B048568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8C0229-DE03-4EAA-926C-49DF59D8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6EBE413-DAFE-4D1E-8D7D-737505BE2E3C}"/>
              </a:ext>
            </a:extLst>
          </p:cNvPr>
          <p:cNvSpPr/>
          <p:nvPr/>
        </p:nvSpPr>
        <p:spPr>
          <a:xfrm>
            <a:off x="207820" y="153156"/>
            <a:ext cx="11776363" cy="656831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kumimoji="1" lang="en-US" altLang="ja-JP" sz="1800">
                <a:solidFill>
                  <a:schemeClr val="bg1"/>
                </a:solidFill>
              </a:rPr>
              <a:t>HTML</a:t>
            </a:r>
            <a:r>
              <a:rPr kumimoji="1" lang="ja-JP" altLang="en-US" sz="1800">
                <a:solidFill>
                  <a:schemeClr val="bg1"/>
                </a:solidFill>
              </a:rPr>
              <a:t>基礎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773CE4-6124-4AB5-BDCF-4D23D6F1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671"/>
            <a:ext cx="10515600" cy="109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771BF-F6DB-4629-A660-420173C6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58527"/>
            <a:ext cx="10515600" cy="3718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CF7C9-9D3C-44EA-A7F9-C5FF6278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BCE8A8-82FF-4747-8496-F0378EA46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58C1-95BD-4C4E-96DC-77FADC7855A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007A42B-494A-4637-AE4B-E5CAE8F9C6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62" y="6409606"/>
            <a:ext cx="3190476" cy="295238"/>
          </a:xfrm>
          <a:prstGeom prst="rect">
            <a:avLst/>
          </a:prstGeom>
        </p:spPr>
      </p:pic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680CDCF1-FA75-4D65-82D6-CEB5DBD792C8}"/>
              </a:ext>
            </a:extLst>
          </p:cNvPr>
          <p:cNvSpPr/>
          <p:nvPr/>
        </p:nvSpPr>
        <p:spPr>
          <a:xfrm rot="5400000">
            <a:off x="1401680" y="-863995"/>
            <a:ext cx="811959" cy="3199684"/>
          </a:xfrm>
          <a:prstGeom prst="round2SameRect">
            <a:avLst/>
          </a:prstGeom>
          <a:solidFill>
            <a:srgbClr val="199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17C8454-CD93-414D-9B97-69305997D5C7}"/>
              </a:ext>
            </a:extLst>
          </p:cNvPr>
          <p:cNvGrpSpPr/>
          <p:nvPr/>
        </p:nvGrpSpPr>
        <p:grpSpPr>
          <a:xfrm>
            <a:off x="311695" y="442855"/>
            <a:ext cx="2991928" cy="585984"/>
            <a:chOff x="311695" y="470390"/>
            <a:chExt cx="2991928" cy="585984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E0DD7D3-3C20-487A-ACBE-BCE91E4F50C9}"/>
                </a:ext>
              </a:extLst>
            </p:cNvPr>
            <p:cNvSpPr txBox="1"/>
            <p:nvPr/>
          </p:nvSpPr>
          <p:spPr>
            <a:xfrm>
              <a:off x="311695" y="470390"/>
              <a:ext cx="299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WEB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コーディング講座</a:t>
              </a:r>
              <a:endParaRPr kumimoji="1" lang="en-US" altLang="ja-JP" dirty="0">
                <a:solidFill>
                  <a:schemeClr val="bg1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18CE14F-C098-447F-8828-1FB05B9E8860}"/>
                </a:ext>
              </a:extLst>
            </p:cNvPr>
            <p:cNvSpPr txBox="1"/>
            <p:nvPr/>
          </p:nvSpPr>
          <p:spPr>
            <a:xfrm>
              <a:off x="311695" y="802458"/>
              <a:ext cx="168100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kumimoji="1" lang="ja-JP" altLang="en-US" sz="1050">
                  <a:solidFill>
                    <a:schemeClr val="bg1"/>
                  </a:solidFill>
                </a:rPr>
                <a:t>実践編</a:t>
              </a:r>
              <a:endParaRPr kumimoji="1" lang="ja-JP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2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jax.googleapis.com/ajax/libs/jquery/3.5.1/jquery.min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E063A-6DAD-AF59-26E4-A264A7CA4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準備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E9393-F37A-57E3-FB57-33C9354E0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CW</a:t>
            </a:r>
            <a:r>
              <a:rPr kumimoji="1" lang="ja-JP" altLang="en-US"/>
              <a:t>実践編　第</a:t>
            </a:r>
            <a:r>
              <a:rPr kumimoji="1" lang="en-US" altLang="ja-JP"/>
              <a:t>1</a:t>
            </a:r>
            <a:r>
              <a:rPr kumimoji="1" lang="ja-JP" altLang="en-US"/>
              <a:t>週</a:t>
            </a:r>
          </a:p>
        </p:txBody>
      </p:sp>
    </p:spTree>
    <p:extLst>
      <p:ext uri="{BB962C8B-B14F-4D97-AF65-F5344CB8AC3E}">
        <p14:creationId xmlns:p14="http://schemas.microsoft.com/office/powerpoint/2010/main" val="29267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FC44C-2468-53AD-06F8-8EF8C53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ツールの準備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82D711-5083-099E-EBDE-5673F8063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5A0F2B-4D69-DB6A-8081-817BD9EC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B3B2A8-BD53-5EDD-9BC7-53A9818AE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17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A94DE-9208-C153-772F-CF4429D3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フォルダの準備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671DFE-8D20-1E4A-AA51-DA81EE14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3E4713-CF3A-B709-4459-46BBBFA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2DD42C-921F-9B0C-8F26-B8824980D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549F-F86F-29BA-6A7D-5A416F1C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フォルダを作成する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E709C-C2CE-CB2F-7DBA-0DD0B3E4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ドキュメント（書類）＞サンプルサイト３のフォルダの中身</a:t>
            </a:r>
            <a:endParaRPr lang="en-US" altLang="ja-JP" dirty="0"/>
          </a:p>
          <a:p>
            <a:r>
              <a:rPr lang="en-US" altLang="ja-JP" dirty="0"/>
              <a:t>CSS</a:t>
            </a:r>
            <a:r>
              <a:rPr lang="ja-JP" altLang="en-US"/>
              <a:t>、</a:t>
            </a:r>
            <a:r>
              <a:rPr lang="en-US" altLang="ja-JP" dirty="0"/>
              <a:t>JS</a:t>
            </a:r>
            <a:r>
              <a:rPr lang="ja-JP" altLang="en-US"/>
              <a:t>のフォルダを作成する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DC26F-7F87-1096-993B-11A810FD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5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29A7-2565-960A-ED8D-0200B83C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HTML</a:t>
            </a:r>
            <a:r>
              <a:rPr kumimoji="1" lang="ja-JP" altLang="en-US"/>
              <a:t>の準備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673E4-34D7-A2A0-3972-CD9FB8E9B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AAA07-73EC-77FE-87E4-7268163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D791DD-A679-4535-D94F-41910BFC2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0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5D2D9-0C96-2D4C-D71E-6CDFB0B2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/>
              <a:t>の外枠を作成する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46FB4-FCF6-DC67-E45F-5950B19E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" altLang="ja-JP" dirty="0"/>
              <a:t>&lt;!doctype html&gt;</a:t>
            </a:r>
            <a:br>
              <a:rPr lang="en" altLang="ja-JP" dirty="0"/>
            </a:br>
            <a:r>
              <a:rPr lang="en" altLang="ja-JP" dirty="0"/>
              <a:t>&lt;html lang="ja"&gt;</a:t>
            </a:r>
            <a:br>
              <a:rPr lang="en" altLang="ja-JP" dirty="0"/>
            </a:br>
            <a:r>
              <a:rPr lang="en" altLang="ja-JP" dirty="0"/>
              <a:t>&lt;head&gt;</a:t>
            </a:r>
            <a:br>
              <a:rPr lang="en" altLang="ja-JP" dirty="0"/>
            </a:br>
            <a:r>
              <a:rPr lang="en" altLang="ja-JP" dirty="0"/>
              <a:t>&lt;meta charset="UTF-8"&gt;</a:t>
            </a:r>
            <a:br>
              <a:rPr lang="en" altLang="ja-JP" dirty="0"/>
            </a:br>
            <a:r>
              <a:rPr lang="en" altLang="ja-JP" dirty="0"/>
              <a:t>&lt;meta name="viewport" content="width=device-</a:t>
            </a:r>
            <a:r>
              <a:rPr lang="en" altLang="ja-JP" dirty="0" err="1"/>
              <a:t>width,initial</a:t>
            </a:r>
            <a:r>
              <a:rPr lang="en" altLang="ja-JP" dirty="0"/>
              <a:t>-scale=1"&gt;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&lt;!-- </a:t>
            </a:r>
            <a:r>
              <a:rPr lang="ja-JP" altLang="en-US"/>
              <a:t>ページ属性情報 </a:t>
            </a:r>
            <a:r>
              <a:rPr lang="en-US" altLang="ja-JP" dirty="0"/>
              <a:t>--&gt;</a:t>
            </a:r>
            <a:br>
              <a:rPr lang="ja-JP" altLang="en-US"/>
            </a:br>
            <a:r>
              <a:rPr lang="en-US" altLang="ja-JP" dirty="0"/>
              <a:t>&lt;</a:t>
            </a:r>
            <a:r>
              <a:rPr lang="en" altLang="ja-JP" dirty="0"/>
              <a:t>title&gt;</a:t>
            </a:r>
            <a:r>
              <a:rPr lang="ja-JP" altLang="en-US"/>
              <a:t>タイトルタイトルタイトル</a:t>
            </a:r>
            <a:r>
              <a:rPr lang="en-US" altLang="ja-JP" dirty="0"/>
              <a:t>&lt;/</a:t>
            </a:r>
            <a:r>
              <a:rPr lang="en" altLang="ja-JP" dirty="0"/>
              <a:t>title&gt;</a:t>
            </a:r>
            <a:br>
              <a:rPr lang="en" altLang="ja-JP" dirty="0"/>
            </a:br>
            <a:r>
              <a:rPr lang="en" altLang="ja-JP" dirty="0"/>
              <a:t>&lt;meta name="description" content="</a:t>
            </a:r>
            <a:r>
              <a:rPr lang="ja-JP" altLang="en-US"/>
              <a:t>詳細説明詳細説明詳細説明</a:t>
            </a:r>
            <a:r>
              <a:rPr lang="en-US" altLang="ja-JP" dirty="0"/>
              <a:t>" /&gt;</a:t>
            </a:r>
            <a:br>
              <a:rPr lang="ja-JP" altLang="en-US"/>
            </a:br>
            <a:r>
              <a:rPr lang="en-US" altLang="ja-JP" dirty="0"/>
              <a:t>&lt;</a:t>
            </a:r>
            <a:r>
              <a:rPr lang="en" altLang="ja-JP" dirty="0"/>
              <a:t>meta name="keywords" content="</a:t>
            </a:r>
            <a:r>
              <a:rPr lang="ja-JP" altLang="en-US"/>
              <a:t>キーワードキーワードキーワード</a:t>
            </a:r>
            <a:r>
              <a:rPr lang="en-US" altLang="ja-JP" dirty="0"/>
              <a:t>" /&gt;</a:t>
            </a:r>
            <a:br>
              <a:rPr lang="ja-JP" altLang="en-US"/>
            </a:br>
            <a:br>
              <a:rPr lang="ja-JP" altLang="en-US"/>
            </a:br>
            <a:r>
              <a:rPr lang="en-US" altLang="ja-JP" dirty="0"/>
              <a:t>&lt;!-- </a:t>
            </a:r>
            <a:r>
              <a:rPr lang="en" altLang="ja-JP" dirty="0" err="1"/>
              <a:t>css</a:t>
            </a:r>
            <a:r>
              <a:rPr lang="en" altLang="ja-JP" dirty="0"/>
              <a:t> ---&gt;</a:t>
            </a:r>
            <a:br>
              <a:rPr lang="en" altLang="ja-JP" dirty="0"/>
            </a:br>
            <a:r>
              <a:rPr lang="en" altLang="ja-JP" dirty="0"/>
              <a:t>&lt;link </a:t>
            </a:r>
            <a:r>
              <a:rPr lang="en" altLang="ja-JP" dirty="0" err="1"/>
              <a:t>rel</a:t>
            </a:r>
            <a:r>
              <a:rPr lang="en" altLang="ja-JP" dirty="0"/>
              <a:t>="stylesheet" type="text/</a:t>
            </a:r>
            <a:r>
              <a:rPr lang="en" altLang="ja-JP" dirty="0" err="1"/>
              <a:t>css</a:t>
            </a:r>
            <a:r>
              <a:rPr lang="en" altLang="ja-JP" dirty="0"/>
              <a:t>" </a:t>
            </a:r>
            <a:r>
              <a:rPr lang="en" altLang="ja-JP" dirty="0" err="1"/>
              <a:t>href</a:t>
            </a:r>
            <a:r>
              <a:rPr lang="en" altLang="ja-JP" dirty="0"/>
              <a:t>="</a:t>
            </a:r>
            <a:r>
              <a:rPr lang="en" altLang="ja-JP" dirty="0" err="1"/>
              <a:t>css</a:t>
            </a:r>
            <a:r>
              <a:rPr lang="en" altLang="ja-JP" dirty="0"/>
              <a:t>/</a:t>
            </a:r>
            <a:r>
              <a:rPr lang="en" altLang="ja-JP" dirty="0" err="1"/>
              <a:t>reset.css</a:t>
            </a:r>
            <a:r>
              <a:rPr lang="en" altLang="ja-JP" dirty="0"/>
              <a:t>"&gt;</a:t>
            </a:r>
            <a:br>
              <a:rPr lang="en" altLang="ja-JP" dirty="0"/>
            </a:br>
            <a:r>
              <a:rPr lang="en" altLang="ja-JP" dirty="0"/>
              <a:t>&lt;link </a:t>
            </a:r>
            <a:r>
              <a:rPr lang="en" altLang="ja-JP" dirty="0" err="1"/>
              <a:t>rel</a:t>
            </a:r>
            <a:r>
              <a:rPr lang="en" altLang="ja-JP" dirty="0"/>
              <a:t>="stylesheet" type="text/</a:t>
            </a:r>
            <a:r>
              <a:rPr lang="en" altLang="ja-JP" dirty="0" err="1"/>
              <a:t>css</a:t>
            </a:r>
            <a:r>
              <a:rPr lang="en" altLang="ja-JP" dirty="0"/>
              <a:t>" </a:t>
            </a:r>
            <a:r>
              <a:rPr lang="en" altLang="ja-JP" dirty="0" err="1"/>
              <a:t>href</a:t>
            </a:r>
            <a:r>
              <a:rPr lang="en" altLang="ja-JP" dirty="0"/>
              <a:t>="</a:t>
            </a:r>
            <a:r>
              <a:rPr lang="en" altLang="ja-JP" dirty="0" err="1"/>
              <a:t>css</a:t>
            </a:r>
            <a:r>
              <a:rPr lang="en" altLang="ja-JP" dirty="0"/>
              <a:t>/</a:t>
            </a:r>
            <a:r>
              <a:rPr lang="en" altLang="ja-JP" dirty="0" err="1"/>
              <a:t>style.css</a:t>
            </a:r>
            <a:r>
              <a:rPr lang="en" altLang="ja-JP" dirty="0"/>
              <a:t>"&gt;</a:t>
            </a:r>
            <a:br>
              <a:rPr lang="en" altLang="ja-JP" dirty="0"/>
            </a:br>
            <a:r>
              <a:rPr lang="en" altLang="ja-JP" dirty="0"/>
              <a:t>&lt;link </a:t>
            </a:r>
            <a:r>
              <a:rPr lang="en" altLang="ja-JP" dirty="0" err="1"/>
              <a:t>rel</a:t>
            </a:r>
            <a:r>
              <a:rPr lang="en" altLang="ja-JP" dirty="0"/>
              <a:t>="stylesheet" type="text/</a:t>
            </a:r>
            <a:r>
              <a:rPr lang="en" altLang="ja-JP" dirty="0" err="1"/>
              <a:t>css</a:t>
            </a:r>
            <a:r>
              <a:rPr lang="en" altLang="ja-JP" dirty="0"/>
              <a:t>" </a:t>
            </a:r>
            <a:r>
              <a:rPr lang="en" altLang="ja-JP" dirty="0" err="1"/>
              <a:t>href</a:t>
            </a:r>
            <a:r>
              <a:rPr lang="en" altLang="ja-JP" dirty="0"/>
              <a:t>="</a:t>
            </a:r>
            <a:r>
              <a:rPr lang="en" altLang="ja-JP" dirty="0" err="1"/>
              <a:t>css</a:t>
            </a:r>
            <a:r>
              <a:rPr lang="en" altLang="ja-JP" dirty="0"/>
              <a:t>/</a:t>
            </a:r>
            <a:r>
              <a:rPr lang="en" altLang="ja-JP" dirty="0" err="1"/>
              <a:t>sp.css</a:t>
            </a:r>
            <a:r>
              <a:rPr lang="en" altLang="ja-JP" dirty="0"/>
              <a:t>"&gt;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&lt;!-- </a:t>
            </a:r>
            <a:r>
              <a:rPr lang="en" altLang="ja-JP" dirty="0" err="1"/>
              <a:t>javascript</a:t>
            </a:r>
            <a:r>
              <a:rPr lang="en" altLang="ja-JP" dirty="0"/>
              <a:t> ---&gt;</a:t>
            </a:r>
            <a:br>
              <a:rPr lang="en" altLang="ja-JP" dirty="0"/>
            </a:br>
            <a:r>
              <a:rPr lang="en" altLang="ja-JP" dirty="0"/>
              <a:t>&lt;script </a:t>
            </a:r>
            <a:r>
              <a:rPr lang="en" altLang="ja-JP" dirty="0" err="1"/>
              <a:t>src</a:t>
            </a:r>
            <a:r>
              <a:rPr lang="en" altLang="ja-JP" dirty="0"/>
              <a:t>="</a:t>
            </a:r>
            <a:r>
              <a:rPr lang="en" altLang="ja-JP" dirty="0">
                <a:hlinkClick r:id="rId2"/>
              </a:rPr>
              <a:t>https://ajax.googleapis.com/ajax/libs/jquery/3.5.1/jquery.min.js</a:t>
            </a:r>
            <a:r>
              <a:rPr lang="en" altLang="ja-JP" dirty="0"/>
              <a:t>"&gt;&lt;/script&gt;</a:t>
            </a:r>
            <a:br>
              <a:rPr lang="en" altLang="ja-JP" dirty="0"/>
            </a:br>
            <a:r>
              <a:rPr lang="en" altLang="ja-JP" dirty="0"/>
              <a:t>&lt;script type="text/</a:t>
            </a:r>
            <a:r>
              <a:rPr lang="en" altLang="ja-JP" dirty="0" err="1"/>
              <a:t>javascript</a:t>
            </a:r>
            <a:r>
              <a:rPr lang="en" altLang="ja-JP" dirty="0"/>
              <a:t>" </a:t>
            </a:r>
            <a:r>
              <a:rPr lang="en" altLang="ja-JP" dirty="0" err="1"/>
              <a:t>src</a:t>
            </a:r>
            <a:r>
              <a:rPr lang="en" altLang="ja-JP" dirty="0"/>
              <a:t>="</a:t>
            </a:r>
            <a:r>
              <a:rPr lang="en" altLang="ja-JP" dirty="0" err="1"/>
              <a:t>js</a:t>
            </a:r>
            <a:r>
              <a:rPr lang="en" altLang="ja-JP" dirty="0"/>
              <a:t>/</a:t>
            </a:r>
            <a:r>
              <a:rPr lang="en" altLang="ja-JP" dirty="0" err="1"/>
              <a:t>script.js</a:t>
            </a:r>
            <a:r>
              <a:rPr lang="en" altLang="ja-JP" dirty="0"/>
              <a:t>"&gt;&lt;/script&gt;</a:t>
            </a:r>
            <a:br>
              <a:rPr lang="en" altLang="ja-JP" dirty="0"/>
            </a:br>
            <a:r>
              <a:rPr lang="en" altLang="ja-JP" dirty="0"/>
              <a:t>&lt;/head&gt;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&lt;body&gt;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&lt;/body&gt;</a:t>
            </a:r>
            <a:br>
              <a:rPr lang="en" altLang="ja-JP" dirty="0"/>
            </a:br>
            <a:r>
              <a:rPr lang="en" altLang="ja-JP" dirty="0"/>
              <a:t>&lt;/html&gt;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32C834-68C0-859A-AF09-876B00E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B4114-2A3C-44E4-A055-A18458CE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CSS</a:t>
            </a:r>
            <a:r>
              <a:rPr kumimoji="1" lang="ja-JP" altLang="en-US"/>
              <a:t>の準備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091389-244B-6225-AAD8-237C0F22A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275720-5B12-B532-CCAE-62B754EA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CE322-7CC0-47E1-9044-F9E29F74C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D89B-1951-2A76-5CF1-9098C382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CSS</a:t>
            </a:r>
            <a:r>
              <a:rPr kumimoji="1" lang="ja-JP" altLang="en-US"/>
              <a:t>を準備する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BC8C5-A261-33A1-D85B-5A2AEF3C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</a:t>
            </a:r>
            <a:r>
              <a:rPr kumimoji="1" lang="en-US" altLang="ja-JP" dirty="0" err="1"/>
              <a:t>eset.css</a:t>
            </a:r>
            <a:endParaRPr kumimoji="1" lang="en-US" altLang="ja-JP" dirty="0"/>
          </a:p>
          <a:p>
            <a:r>
              <a:rPr lang="ja-JP" altLang="en-US"/>
              <a:t>ブラウザに付属しているデフォルトのスタイルを打ち消す（リセットする）</a:t>
            </a:r>
            <a:r>
              <a:rPr lang="en" altLang="ja-JP" dirty="0"/>
              <a:t>CSS</a:t>
            </a:r>
            <a:r>
              <a:rPr lang="ja-JP" altLang="en-US"/>
              <a:t>のこと</a:t>
            </a:r>
            <a:endParaRPr lang="en-US" altLang="ja-JP" dirty="0"/>
          </a:p>
          <a:p>
            <a:r>
              <a:rPr kumimoji="1" lang="ja-JP" altLang="en-US"/>
              <a:t>取っておいて使いまわしましょう！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F5DB46-73EB-BD7B-3805-08EE598D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58C1-95BD-4C4E-96DC-77FADC7855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17399"/>
      </p:ext>
    </p:extLst>
  </p:cSld>
  <p:clrMapOvr>
    <a:masterClrMapping/>
  </p:clrMapOvr>
</p:sld>
</file>

<file path=ppt/theme/theme1.xml><?xml version="1.0" encoding="utf-8"?>
<a:theme xmlns:a="http://schemas.openxmlformats.org/drawingml/2006/main" name="WEBデザイン講座_テンプレー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源ノ角ゴシック JP Heavy"/>
        <a:cs typeface=""/>
      </a:majorFont>
      <a:minorFont>
        <a:latin typeface="Arial"/>
        <a:ea typeface="源ノ角ゴシック Code JP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デザイン講座_テンプレート" id="{1B2DBA06-0B60-4390-A0A2-FA5143B19AEE}" vid="{1F9310FA-9644-48DF-923B-A77E27F595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WEBデザイン講座_テンプレート</Template>
  <TotalTime>53</TotalTime>
  <Words>309</Words>
  <Application>Microsoft Macintosh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Segoe UI</vt:lpstr>
      <vt:lpstr>WEBデザイン講座_テンプレート</vt:lpstr>
      <vt:lpstr>準備2</vt:lpstr>
      <vt:lpstr>ツールの準備</vt:lpstr>
      <vt:lpstr>フォルダの準備</vt:lpstr>
      <vt:lpstr>フォルダを作成する</vt:lpstr>
      <vt:lpstr>HTMLの準備</vt:lpstr>
      <vt:lpstr>HTMLの外枠を作成する</vt:lpstr>
      <vt:lpstr>CSSの準備</vt:lpstr>
      <vt:lpstr>CSSを準備する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磯野 里穂</dc:creator>
  <cp:lastModifiedBy>磯野 里穂</cp:lastModifiedBy>
  <cp:revision>11</cp:revision>
  <dcterms:created xsi:type="dcterms:W3CDTF">2022-06-27T14:39:25Z</dcterms:created>
  <dcterms:modified xsi:type="dcterms:W3CDTF">2022-06-28T10:53:04Z</dcterms:modified>
</cp:coreProperties>
</file>