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3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66" autoAdjust="0"/>
  </p:normalViewPr>
  <p:slideViewPr>
    <p:cSldViewPr snapToGrid="0">
      <p:cViewPr varScale="1">
        <p:scale>
          <a:sx n="141" d="100"/>
          <a:sy n="141" d="100"/>
        </p:scale>
        <p:origin x="10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720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4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6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9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314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2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5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4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E422ED4-1C96-4A6E-B489-4D20311FFEA7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13D2B86-55C7-4AE1-A5CA-A8BE4B120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7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808208" cy="4041648"/>
          </a:xfrm>
        </p:spPr>
        <p:txBody>
          <a:bodyPr/>
          <a:lstStyle/>
          <a:p>
            <a:r>
              <a:rPr lang="en-US" dirty="0" smtClean="0"/>
              <a:t>External Libraries /</a:t>
            </a:r>
            <a:br>
              <a:rPr lang="en-US" dirty="0" smtClean="0"/>
            </a:br>
            <a:r>
              <a:rPr lang="en-US" dirty="0" smtClean="0"/>
              <a:t>Capstone Coding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1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770910"/>
            <a:ext cx="8935073" cy="4351337"/>
          </a:xfrm>
        </p:spPr>
        <p:txBody>
          <a:bodyPr/>
          <a:lstStyle/>
          <a:p>
            <a:r>
              <a:rPr lang="en-US" sz="2000" dirty="0" smtClean="0"/>
              <a:t>Presentations happen during the last few days of class, with a max time of seven minutes per student.</a:t>
            </a:r>
          </a:p>
          <a:p>
            <a:r>
              <a:rPr lang="en-US" sz="2000" dirty="0" smtClean="0"/>
              <a:t>Students will typically:</a:t>
            </a:r>
          </a:p>
          <a:p>
            <a:pPr lvl="1"/>
            <a:r>
              <a:rPr lang="en-US" sz="1800" dirty="0" smtClean="0"/>
              <a:t>Explain the Premise (May use slides)</a:t>
            </a:r>
          </a:p>
          <a:p>
            <a:pPr lvl="1"/>
            <a:r>
              <a:rPr lang="en-US" sz="1800" dirty="0" smtClean="0"/>
              <a:t>Demo the Program</a:t>
            </a:r>
          </a:p>
          <a:p>
            <a:pPr lvl="1"/>
            <a:r>
              <a:rPr lang="en-US" sz="1800" dirty="0" smtClean="0"/>
              <a:t>Discuss Challenges or Interesting aspects of the project</a:t>
            </a:r>
          </a:p>
          <a:p>
            <a:pPr lvl="1"/>
            <a:r>
              <a:rPr lang="en-US" sz="1800" dirty="0" smtClean="0"/>
              <a:t>May show some of their code</a:t>
            </a:r>
          </a:p>
          <a:p>
            <a:pPr lvl="1"/>
            <a:r>
              <a:rPr lang="en-US" sz="1800" dirty="0" smtClean="0"/>
              <a:t>Answer 1-2 questions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12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459" y="2161310"/>
            <a:ext cx="8935073" cy="4351337"/>
          </a:xfrm>
        </p:spPr>
        <p:txBody>
          <a:bodyPr/>
          <a:lstStyle/>
          <a:p>
            <a:pPr lvl="1"/>
            <a:r>
              <a:rPr lang="en-US" dirty="0" smtClean="0"/>
              <a:t>Student projects are assessed in 5 areas: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Complexity</a:t>
            </a:r>
          </a:p>
          <a:p>
            <a:pPr lvl="2"/>
            <a:r>
              <a:rPr lang="en-US" dirty="0" smtClean="0"/>
              <a:t>Style</a:t>
            </a:r>
          </a:p>
          <a:p>
            <a:pPr lvl="2"/>
            <a:r>
              <a:rPr lang="en-US" dirty="0" smtClean="0"/>
              <a:t>Inline Comments and Header</a:t>
            </a:r>
          </a:p>
          <a:p>
            <a:pPr lvl="2"/>
            <a:r>
              <a:rPr lang="en-US" dirty="0" smtClean="0"/>
              <a:t>Reliability</a:t>
            </a:r>
          </a:p>
          <a:p>
            <a:pPr lvl="2"/>
            <a:r>
              <a:rPr lang="en-US" dirty="0" smtClean="0"/>
              <a:t>Overall Impression and Features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This rubric is available on GitHub</a:t>
            </a:r>
          </a:p>
        </p:txBody>
      </p:sp>
    </p:spTree>
    <p:extLst>
      <p:ext uri="{BB962C8B-B14F-4D97-AF65-F5344CB8AC3E}">
        <p14:creationId xmlns:p14="http://schemas.microsoft.com/office/powerpoint/2010/main" val="279858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761211"/>
            <a:ext cx="8827008" cy="280138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In the environment of your choice, experiment with installing some external libraries.</a:t>
            </a:r>
            <a:br>
              <a:rPr lang="en-US" sz="2000" dirty="0" smtClean="0"/>
            </a:b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Download some Capstone Coding Projects and try them out.</a:t>
            </a:r>
          </a:p>
          <a:p>
            <a:pPr lvl="1"/>
            <a:r>
              <a:rPr lang="en-US" sz="1800" dirty="0" smtClean="0"/>
              <a:t>At the top of the code, any necessary library will be listed</a:t>
            </a:r>
            <a:br>
              <a:rPr lang="en-US" sz="1800" dirty="0" smtClean="0"/>
            </a:b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Discuss thoughts / ideas with your neighbours.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190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25562"/>
          </a:xfrm>
        </p:spPr>
        <p:txBody>
          <a:bodyPr/>
          <a:lstStyle/>
          <a:p>
            <a:r>
              <a:rPr lang="en-US" dirty="0" smtClean="0"/>
              <a:t>External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74578"/>
            <a:ext cx="9692640" cy="43513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Regardless of what language your students are working in, there will be some </a:t>
            </a:r>
            <a:r>
              <a:rPr lang="en-US" sz="2000" b="1" dirty="0" smtClean="0"/>
              <a:t>code </a:t>
            </a:r>
            <a:r>
              <a:rPr lang="en-US" sz="2000" dirty="0" smtClean="0"/>
              <a:t>that isn’t included in the core language, that can be added and be used by students.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200" dirty="0" smtClean="0"/>
              <a:t>Some learning around how this works has several benefits for learning:</a:t>
            </a:r>
            <a:br>
              <a:rPr lang="en-US" sz="2200" dirty="0" smtClean="0"/>
            </a:br>
            <a:endParaRPr lang="en-US" sz="2200" dirty="0" smtClean="0"/>
          </a:p>
          <a:p>
            <a:pPr lvl="1"/>
            <a:r>
              <a:rPr lang="en-US" sz="2000" dirty="0" smtClean="0"/>
              <a:t>Exposure to how the open-source community shares and supports </a:t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sz="2000" dirty="0" smtClean="0"/>
              <a:t>Students learn how to read documentation and distill how to use someone else’s code</a:t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sz="2000" dirty="0" smtClean="0"/>
              <a:t>Seeing what types of libraries are available can spark some excellent major project ideas.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07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and When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506663"/>
            <a:ext cx="8595360" cy="435133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the past, I’ve spent one class on a lesson/demo of using external libraries.</a:t>
            </a:r>
          </a:p>
          <a:p>
            <a:r>
              <a:rPr lang="en-US" sz="2000" dirty="0" smtClean="0"/>
              <a:t>Timing should be likely in the second half of the term.</a:t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sz="1800" dirty="0" smtClean="0"/>
              <a:t>Should have already have some experience with objects and classes</a:t>
            </a:r>
            <a:br>
              <a:rPr lang="en-US" sz="1800" dirty="0" smtClean="0"/>
            </a:br>
            <a:endParaRPr lang="en-US" sz="1800" dirty="0" smtClean="0"/>
          </a:p>
          <a:p>
            <a:pPr lvl="1"/>
            <a:r>
              <a:rPr lang="en-US" sz="1800" dirty="0" smtClean="0"/>
              <a:t>At least a few weeks before starting the Capstone Coding Project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797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64327"/>
            <a:ext cx="9004346" cy="4197927"/>
          </a:xfrm>
        </p:spPr>
        <p:txBody>
          <a:bodyPr/>
          <a:lstStyle/>
          <a:p>
            <a:r>
              <a:rPr lang="en-US" dirty="0" smtClean="0"/>
              <a:t>Start by looking at the </a:t>
            </a:r>
            <a:r>
              <a:rPr lang="en-US" b="1" dirty="0" smtClean="0"/>
              <a:t>Contribution Manager</a:t>
            </a:r>
            <a:r>
              <a:rPr lang="en-US" dirty="0" smtClean="0"/>
              <a:t> (or similar) if available in your chosen environment to see what is available that way.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May highlight categories and specific libraries that have been used by students in the past</a:t>
            </a:r>
          </a:p>
          <a:p>
            <a:r>
              <a:rPr lang="en-US" dirty="0" smtClean="0"/>
              <a:t>Sound, Graphical User Interface, Images/Animation, I/O, 3D, Data</a:t>
            </a:r>
          </a:p>
          <a:p>
            <a:r>
              <a:rPr lang="en-US" dirty="0" smtClean="0"/>
              <a:t>As a class, install and try out one. I typically start with </a:t>
            </a:r>
            <a:r>
              <a:rPr lang="en-US" b="1" dirty="0" smtClean="0"/>
              <a:t>Minim</a:t>
            </a:r>
            <a:endParaRPr lang="en-US" dirty="0" smtClean="0"/>
          </a:p>
          <a:p>
            <a:pPr lvl="1"/>
            <a:r>
              <a:rPr lang="en-US" dirty="0" smtClean="0"/>
              <a:t>Install Minim</a:t>
            </a:r>
          </a:p>
          <a:p>
            <a:pPr lvl="1"/>
            <a:r>
              <a:rPr lang="en-US" dirty="0" smtClean="0"/>
              <a:t>As a class, look at the </a:t>
            </a:r>
            <a:r>
              <a:rPr lang="en-US" dirty="0" err="1" smtClean="0"/>
              <a:t>Quickstart</a:t>
            </a:r>
            <a:r>
              <a:rPr lang="en-US" dirty="0" smtClean="0"/>
              <a:t> Website and try some sample code</a:t>
            </a:r>
          </a:p>
          <a:p>
            <a:pPr lvl="1"/>
            <a:r>
              <a:rPr lang="en-US" dirty="0" smtClean="0"/>
              <a:t>As a class, look at the Reference Website </a:t>
            </a:r>
          </a:p>
          <a:p>
            <a:r>
              <a:rPr lang="en-US" dirty="0" smtClean="0"/>
              <a:t>If time allows, we’ll try out a couple more libraries as a class, or students are given 15 minutes to pick a few to install and experiment with.</a:t>
            </a:r>
          </a:p>
        </p:txBody>
      </p:sp>
    </p:spTree>
    <p:extLst>
      <p:ext uri="{BB962C8B-B14F-4D97-AF65-F5344CB8AC3E}">
        <p14:creationId xmlns:p14="http://schemas.microsoft.com/office/powerpoint/2010/main" val="17502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Capstone Coding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506663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 smtClean="0"/>
              <a:t>Students are given roughly </a:t>
            </a:r>
            <a:r>
              <a:rPr lang="en-US" b="1" dirty="0" smtClean="0"/>
              <a:t>one month</a:t>
            </a:r>
            <a:r>
              <a:rPr lang="en-US" dirty="0" smtClean="0"/>
              <a:t> to create a project of their choosing.</a:t>
            </a:r>
          </a:p>
          <a:p>
            <a:r>
              <a:rPr lang="en-US" dirty="0" smtClean="0"/>
              <a:t>Initial deliverable is a proposal</a:t>
            </a:r>
          </a:p>
          <a:p>
            <a:pPr lvl="1"/>
            <a:r>
              <a:rPr lang="en-US" dirty="0" smtClean="0"/>
              <a:t>Needs to include a list of </a:t>
            </a:r>
            <a:r>
              <a:rPr lang="en-US" b="1" dirty="0" smtClean="0"/>
              <a:t>must-have</a:t>
            </a:r>
            <a:r>
              <a:rPr lang="en-US" dirty="0" smtClean="0"/>
              <a:t> and </a:t>
            </a:r>
            <a:r>
              <a:rPr lang="en-US" b="1" dirty="0" smtClean="0"/>
              <a:t>nice-to-have</a:t>
            </a:r>
            <a:r>
              <a:rPr lang="en-US" dirty="0" smtClean="0"/>
              <a:t> features.</a:t>
            </a:r>
          </a:p>
          <a:p>
            <a:pPr lvl="1"/>
            <a:r>
              <a:rPr lang="en-US" dirty="0" smtClean="0"/>
              <a:t>Allows for an early opportunity to vet or refine ideas, or to help guide students to resources.</a:t>
            </a:r>
            <a:endParaRPr lang="en-US" dirty="0"/>
          </a:p>
          <a:p>
            <a:r>
              <a:rPr lang="en-US" dirty="0" smtClean="0"/>
              <a:t>During the last few days of class, students will individually present/share their project with the rest of the class.</a:t>
            </a:r>
          </a:p>
        </p:txBody>
      </p:sp>
    </p:spTree>
    <p:extLst>
      <p:ext uri="{BB962C8B-B14F-4D97-AF65-F5344CB8AC3E}">
        <p14:creationId xmlns:p14="http://schemas.microsoft.com/office/powerpoint/2010/main" val="16943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45" y="-243840"/>
            <a:ext cx="9692640" cy="1325562"/>
          </a:xfrm>
        </p:spPr>
        <p:txBody>
          <a:bodyPr/>
          <a:lstStyle/>
          <a:p>
            <a:r>
              <a:rPr lang="en-US" dirty="0" smtClean="0"/>
              <a:t>Student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745" y="1607127"/>
            <a:ext cx="10445219" cy="5056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following are some examples of project’s that students created. The source code will be provided so that you can look through and try these programs yourself.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Audio Visualizer		                      Synthesizer (interfaces with MIDI keyboard)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92" y="2433639"/>
            <a:ext cx="5758392" cy="34307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0" y="2433639"/>
            <a:ext cx="3250539" cy="328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2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45" y="-243840"/>
            <a:ext cx="9692640" cy="1325562"/>
          </a:xfrm>
        </p:spPr>
        <p:txBody>
          <a:bodyPr/>
          <a:lstStyle/>
          <a:p>
            <a:r>
              <a:rPr lang="en-US" dirty="0" smtClean="0"/>
              <a:t>Student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745" y="1607127"/>
            <a:ext cx="10445219" cy="50569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        Solar System Simulation				</a:t>
            </a:r>
            <a:r>
              <a:rPr lang="en-US" dirty="0"/>
              <a:t> </a:t>
            </a:r>
            <a:r>
              <a:rPr lang="en-US" dirty="0" smtClean="0"/>
              <a:t>     3D Pong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33" y="1607127"/>
            <a:ext cx="5290317" cy="3388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93" y="1387840"/>
            <a:ext cx="3826933" cy="38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45" y="-243840"/>
            <a:ext cx="9692640" cy="1325562"/>
          </a:xfrm>
        </p:spPr>
        <p:txBody>
          <a:bodyPr/>
          <a:lstStyle/>
          <a:p>
            <a:r>
              <a:rPr lang="en-US" dirty="0" smtClean="0"/>
              <a:t>Student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745" y="1607127"/>
            <a:ext cx="10445219" cy="50569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       Town Builder				</a:t>
            </a:r>
            <a:r>
              <a:rPr lang="en-US" dirty="0" smtClean="0"/>
              <a:t>  Platformer</a:t>
            </a: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6" y="1607127"/>
            <a:ext cx="3730140" cy="374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45" y="1886142"/>
            <a:ext cx="5351002" cy="299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745" y="-243840"/>
            <a:ext cx="9692640" cy="1325562"/>
          </a:xfrm>
        </p:spPr>
        <p:txBody>
          <a:bodyPr/>
          <a:lstStyle/>
          <a:p>
            <a:r>
              <a:rPr lang="en-US" dirty="0" smtClean="0"/>
              <a:t>Student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745" y="1607127"/>
            <a:ext cx="10445219" cy="50569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Tank </a:t>
            </a:r>
            <a:r>
              <a:rPr lang="en-US" dirty="0" smtClean="0"/>
              <a:t>Game (AI topics)				Top-Down Game + Mapmaker		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90" y="1877535"/>
            <a:ext cx="3090689" cy="30534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775" y="2194560"/>
            <a:ext cx="7271930" cy="24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4126</TotalTime>
  <Words>294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External Libraries / Capstone Coding Project</vt:lpstr>
      <vt:lpstr>External Libraries</vt:lpstr>
      <vt:lpstr>What and When </vt:lpstr>
      <vt:lpstr>Demo</vt:lpstr>
      <vt:lpstr>Capstone Coding Project</vt:lpstr>
      <vt:lpstr>Student Work</vt:lpstr>
      <vt:lpstr>Student Work</vt:lpstr>
      <vt:lpstr>Student Work</vt:lpstr>
      <vt:lpstr>Student Work</vt:lpstr>
      <vt:lpstr>Presentations</vt:lpstr>
      <vt:lpstr>Assessment</vt:lpstr>
      <vt:lpstr>Time to Explore</vt:lpstr>
    </vt:vector>
  </TitlesOfParts>
  <Company>Saskatoon Public Schools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Scott, Stefan Graham (Stefan)</dc:creator>
  <cp:lastModifiedBy>stefan scott</cp:lastModifiedBy>
  <cp:revision>46</cp:revision>
  <dcterms:created xsi:type="dcterms:W3CDTF">2018-07-15T15:28:20Z</dcterms:created>
  <dcterms:modified xsi:type="dcterms:W3CDTF">2018-08-08T14:46:51Z</dcterms:modified>
</cp:coreProperties>
</file>