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4" r:id="rId5"/>
    <p:sldId id="258" r:id="rId6"/>
    <p:sldId id="259" r:id="rId7"/>
    <p:sldId id="265" r:id="rId8"/>
    <p:sldId id="261" r:id="rId9"/>
    <p:sldId id="262" r:id="rId10"/>
    <p:sldId id="267" r:id="rId11"/>
    <p:sldId id="268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5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6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40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42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991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59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742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42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1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3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15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3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04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0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6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3FDC43-65FB-4098-9D7F-4570BC948176}" type="datetimeFigureOut">
              <a:rPr lang="en-CA" smtClean="0"/>
              <a:t>2017-09-06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6A50-E936-4F2E-ABC9-5A92FA5334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510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Computer Science 20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93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where a sprite 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79452"/>
            <a:ext cx="8946541" cy="4195481"/>
          </a:xfrm>
        </p:spPr>
        <p:txBody>
          <a:bodyPr/>
          <a:lstStyle/>
          <a:p>
            <a:r>
              <a:rPr lang="en-US" dirty="0" smtClean="0"/>
              <a:t>Each sprite has the following motion properties: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X position – the sprite’s horizontal location.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Y position – the sprite’s vertical location.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Direction – the current way that the sprite is facing.</a:t>
            </a:r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877192"/>
            <a:ext cx="3835992" cy="241296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48472" y="4076848"/>
            <a:ext cx="5973049" cy="2477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Toggling the checkbox will display the current value on the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Good for debugging!</a:t>
            </a:r>
          </a:p>
          <a:p>
            <a:r>
              <a:rPr lang="en-US" dirty="0" smtClean="0"/>
              <a:t>These blocks can also be used inside certain other blocks…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07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easily have our sprite bounce when an edge is detected, but what if we want it to bounce somewhere else?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can use the sprites position (X position, Y position) with a comparison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646111" y="1045229"/>
            <a:ext cx="256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Shrinking the “Edges”</a:t>
            </a:r>
            <a:endParaRPr lang="en-CA" dirty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84" y="3626444"/>
            <a:ext cx="20859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348052" cy="4195481"/>
          </a:xfrm>
        </p:spPr>
        <p:txBody>
          <a:bodyPr/>
          <a:lstStyle/>
          <a:p>
            <a:r>
              <a:rPr lang="en-US" dirty="0" smtClean="0"/>
              <a:t>Create a program with one sprite</a:t>
            </a:r>
          </a:p>
          <a:p>
            <a:r>
              <a:rPr lang="en-US" dirty="0"/>
              <a:t>When the Green Flag is pressed: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sprite should begin at the origin (0,0) and choose a random direction to move.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pen should be used to draw a trail of its motion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When the wall is encountered, bounce.</a:t>
            </a:r>
            <a:endParaRPr lang="en-US" dirty="0"/>
          </a:p>
          <a:p>
            <a:r>
              <a:rPr lang="en-US" dirty="0" smtClean="0"/>
              <a:t>As well, include the following 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Pressing space should pick a new random direction.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Pressing Z should decrease the pen size, and X should increase the pen size.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Pressing C should change the pen to a new color.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646111" y="1045229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Bouncing Art Sprite</a:t>
            </a:r>
            <a:endParaRPr lang="en-CA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5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our Your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time allows, try creating additional scripts that will run when a certain key is pressed: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sz="2000" dirty="0" smtClean="0"/>
              <a:t>To modify the pen color and size</a:t>
            </a:r>
          </a:p>
          <a:p>
            <a:pPr lvl="2"/>
            <a:r>
              <a:rPr lang="en-US" sz="2000" dirty="0" smtClean="0"/>
              <a:t>To perform an image effect (and reverse it?)</a:t>
            </a:r>
          </a:p>
          <a:p>
            <a:pPr lvl="2"/>
            <a:r>
              <a:rPr lang="en-US" sz="2000" dirty="0" smtClean="0"/>
              <a:t>To point the sprite in a new direction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0531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computing?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new set of problem solving skills</a:t>
            </a:r>
          </a:p>
          <a:p>
            <a:r>
              <a:rPr lang="en-US" dirty="0" smtClean="0"/>
              <a:t>Improve logical thinking</a:t>
            </a:r>
          </a:p>
          <a:p>
            <a:r>
              <a:rPr lang="en-US" dirty="0" smtClean="0"/>
              <a:t>Strengthen mathematical abilities</a:t>
            </a:r>
          </a:p>
          <a:p>
            <a:r>
              <a:rPr lang="en-US" dirty="0" smtClean="0"/>
              <a:t>Gain deeper fluency  with technology</a:t>
            </a:r>
          </a:p>
          <a:p>
            <a:pPr lvl="1"/>
            <a:r>
              <a:rPr lang="en-US" dirty="0" smtClean="0"/>
              <a:t>Not just use, but to create</a:t>
            </a:r>
          </a:p>
          <a:p>
            <a:pPr lvl="1"/>
            <a:r>
              <a:rPr lang="en-US" dirty="0" smtClean="0"/>
              <a:t>See how we can use computing to accomplish some amazing things!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15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solve problems?</a:t>
            </a:r>
            <a:endParaRPr lang="en-C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6111" y="1091663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PROBLEM-SOLVING ACTIVITY</a:t>
            </a:r>
            <a:endParaRPr lang="en-CA" dirty="0">
              <a:solidFill>
                <a:srgbClr val="92D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5712" y="22053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Working </a:t>
            </a:r>
            <a:r>
              <a:rPr lang="en-US" dirty="0"/>
              <a:t>with a </a:t>
            </a:r>
            <a:r>
              <a:rPr lang="en-US" dirty="0" smtClean="0"/>
              <a:t>neighbour</a:t>
            </a:r>
            <a:r>
              <a:rPr lang="en-US" dirty="0"/>
              <a:t>, consider the following problem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“</a:t>
            </a:r>
            <a:r>
              <a:rPr lang="en-US" dirty="0"/>
              <a:t>You are Hungry”</a:t>
            </a:r>
          </a:p>
          <a:p>
            <a:endParaRPr lang="en-US" dirty="0" smtClean="0"/>
          </a:p>
          <a:p>
            <a:r>
              <a:rPr lang="en-US" dirty="0" smtClean="0"/>
              <a:t>Get out a piece of paper and write your names on it. Write out the steps for your solution. </a:t>
            </a:r>
          </a:p>
          <a:p>
            <a:pPr lvl="1"/>
            <a:r>
              <a:rPr lang="en-US" dirty="0" smtClean="0"/>
              <a:t>I’ll ask one or two groups to share theirs with the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79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features that are common to many of our solutions:</a:t>
            </a:r>
          </a:p>
          <a:p>
            <a:pPr lvl="1"/>
            <a:r>
              <a:rPr lang="en-US" dirty="0"/>
              <a:t>Algorithm is a series of distinct steps</a:t>
            </a:r>
          </a:p>
          <a:p>
            <a:pPr lvl="1"/>
            <a:r>
              <a:rPr lang="en-US" dirty="0"/>
              <a:t>How much detail is enough? How much is too much? (Abstraction)</a:t>
            </a:r>
            <a:endParaRPr lang="en-CA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Also, simply finding a solution is not always good enough!</a:t>
            </a:r>
          </a:p>
          <a:p>
            <a:pPr lvl="1"/>
            <a:r>
              <a:rPr lang="en-US" dirty="0" smtClean="0"/>
              <a:t>Some solutions are better than others</a:t>
            </a:r>
          </a:p>
          <a:p>
            <a:pPr marL="914400" lvl="2" indent="0">
              <a:buNone/>
            </a:pPr>
            <a:r>
              <a:rPr lang="en-US" dirty="0" smtClean="0"/>
              <a:t>(Readability, Efficiency, Elegance)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8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should we start?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472" y="1966857"/>
            <a:ext cx="5284215" cy="4195481"/>
          </a:xfrm>
        </p:spPr>
        <p:txBody>
          <a:bodyPr/>
          <a:lstStyle/>
          <a:p>
            <a:r>
              <a:rPr lang="en-US" dirty="0" smtClean="0"/>
              <a:t>We will learn how to use a </a:t>
            </a:r>
            <a:r>
              <a:rPr lang="en-US" i="1" dirty="0" smtClean="0"/>
              <a:t>programming language</a:t>
            </a:r>
            <a:r>
              <a:rPr lang="en-US" dirty="0" smtClean="0"/>
              <a:t>, and then see how we can write programs to solve complex problems.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We’ll start with Scratch, a block-based language developed at MIT.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begin, sign up for our Scratch digital class space. Link is on Canvas.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1946" y="775446"/>
            <a:ext cx="6356874" cy="635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1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Instructions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for completing a task often include a sequence of instructions that are completed one after another.</a:t>
            </a:r>
          </a:p>
          <a:p>
            <a:r>
              <a:rPr lang="en-US" dirty="0" smtClean="0"/>
              <a:t>The program will move on to the next instruction only when the current one is ‘complete’.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9" y="3096743"/>
            <a:ext cx="3852328" cy="402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3025921"/>
            <a:ext cx="3502243" cy="3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Sequence Timing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Scratch, once an instruction in a sequence is complete, the next one in the script will execute.</a:t>
            </a:r>
          </a:p>
          <a:p>
            <a:r>
              <a:rPr lang="en-US" dirty="0" smtClean="0"/>
              <a:t>To delay the execution of a subsequent block, one way is to use a wait (delay) block.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57" y="3401505"/>
            <a:ext cx="2884829" cy="333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1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81336"/>
            <a:ext cx="4851047" cy="487007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21808" y="1681336"/>
            <a:ext cx="528421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There are several different systems for describing a visual location in space.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Scratch uses the Cartesian Coordinate System, where the origin (0,0) is located in the very middle of the stage.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Stage size is 480x360 pixels.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4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88092"/>
            <a:ext cx="4179372" cy="419576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21808" y="1681336"/>
            <a:ext cx="528421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Directions in Scratch are described using the following compass angles: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1" y="2345167"/>
            <a:ext cx="5484479" cy="42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2895</TotalTime>
  <Words>497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Computer Science 20</vt:lpstr>
      <vt:lpstr>Why study computing?</vt:lpstr>
      <vt:lpstr>How do we solve problems?</vt:lpstr>
      <vt:lpstr>Procedural Solutions</vt:lpstr>
      <vt:lpstr>Where should we start?</vt:lpstr>
      <vt:lpstr>Sequential Instructions</vt:lpstr>
      <vt:lpstr>Controlling Sequence Timing</vt:lpstr>
      <vt:lpstr>Coordinate Systems</vt:lpstr>
      <vt:lpstr>Directions</vt:lpstr>
      <vt:lpstr>Knowing where a sprite is</vt:lpstr>
      <vt:lpstr>Demo</vt:lpstr>
      <vt:lpstr>Exercise</vt:lpstr>
      <vt:lpstr>Extend our Your Program</vt:lpstr>
    </vt:vector>
  </TitlesOfParts>
  <Company>Saskatoon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20</dc:title>
  <dc:creator>Scott, Stefan Graham (Stefan)</dc:creator>
  <cp:lastModifiedBy>Scott, Stefan Graham (Stefan)</cp:lastModifiedBy>
  <cp:revision>14</cp:revision>
  <dcterms:created xsi:type="dcterms:W3CDTF">2016-08-31T14:32:10Z</dcterms:created>
  <dcterms:modified xsi:type="dcterms:W3CDTF">2017-09-06T16:14:56Z</dcterms:modified>
</cp:coreProperties>
</file>