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2017-08-28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aren’t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sequential programs are often insufficient to tackle complex tasks. </a:t>
            </a:r>
          </a:p>
          <a:p>
            <a:r>
              <a:rPr lang="en-US" dirty="0" smtClean="0"/>
              <a:t>Second major component of programs are branching (or decision-making) structures.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83" y="3713476"/>
            <a:ext cx="2493735" cy="2880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3297892"/>
            <a:ext cx="3336263" cy="32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Scratch: Two Types of Branches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7" y="1324445"/>
            <a:ext cx="8152381" cy="33269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53581" y="4787153"/>
            <a:ext cx="8946541" cy="1635162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there is a missing shape. This missing shape needs to be a block that can either be TRUE or FALSE (Boolean)</a:t>
            </a:r>
          </a:p>
        </p:txBody>
      </p:sp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3743661"/>
            <a:ext cx="8946541" cy="2504738"/>
          </a:xfrm>
        </p:spPr>
        <p:txBody>
          <a:bodyPr/>
          <a:lstStyle/>
          <a:p>
            <a:r>
              <a:rPr lang="en-US" dirty="0" smtClean="0"/>
              <a:t>Program looks at the condition (in green) and determines whether it is TRUE or FALSE.</a:t>
            </a:r>
          </a:p>
          <a:p>
            <a:r>
              <a:rPr lang="en-US" dirty="0" smtClean="0"/>
              <a:t>If TRUE, any scripts inside the IF block will run.</a:t>
            </a:r>
          </a:p>
          <a:p>
            <a:r>
              <a:rPr lang="en-US" dirty="0" smtClean="0"/>
              <a:t>If FALSE, it will skip the blocks inside the IF and carry on.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35" y="273550"/>
            <a:ext cx="3766698" cy="2932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93" y="96580"/>
            <a:ext cx="4270577" cy="38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ELSE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4" y="1751704"/>
            <a:ext cx="9858136" cy="4195481"/>
          </a:xfrm>
        </p:spPr>
        <p:txBody>
          <a:bodyPr/>
          <a:lstStyle/>
          <a:p>
            <a:r>
              <a:rPr lang="en-US" dirty="0" smtClean="0"/>
              <a:t>Define two separate branches:</a:t>
            </a:r>
          </a:p>
          <a:p>
            <a:pPr lvl="1"/>
            <a:r>
              <a:rPr lang="en-US" dirty="0" smtClean="0"/>
              <a:t> One for when the condition is TRUE</a:t>
            </a:r>
          </a:p>
          <a:p>
            <a:pPr lvl="1"/>
            <a:r>
              <a:rPr lang="en-US" dirty="0" smtClean="0"/>
              <a:t>Another for when it is FALSE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0" y="2927808"/>
            <a:ext cx="5712252" cy="4077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95" y="2801423"/>
            <a:ext cx="6801086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47" y="391398"/>
            <a:ext cx="9404723" cy="1400530"/>
          </a:xfrm>
        </p:spPr>
        <p:txBody>
          <a:bodyPr/>
          <a:lstStyle/>
          <a:p>
            <a:r>
              <a:rPr lang="en-US" dirty="0" smtClean="0"/>
              <a:t>Combining IFs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90135"/>
            <a:ext cx="8946541" cy="4195481"/>
          </a:xfrm>
        </p:spPr>
        <p:txBody>
          <a:bodyPr/>
          <a:lstStyle/>
          <a:p>
            <a:r>
              <a:rPr lang="en-US" dirty="0" smtClean="0"/>
              <a:t>IF and IF-ELSE blocks can be placed inside of other IF statements to create more complex logic.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NESTED CONDITIONS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1" y="2214073"/>
            <a:ext cx="3984610" cy="4903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98" y="2093999"/>
            <a:ext cx="5210398" cy="47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3057</TotalTime>
  <Words>153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Computer Science 20</vt:lpstr>
      <vt:lpstr>Sequences aren’t enough</vt:lpstr>
      <vt:lpstr>Scratch: Two Types of Branches</vt:lpstr>
      <vt:lpstr>IF</vt:lpstr>
      <vt:lpstr>IF - ELSE</vt:lpstr>
      <vt:lpstr>Combining IFs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stefan scott</cp:lastModifiedBy>
  <cp:revision>21</cp:revision>
  <dcterms:created xsi:type="dcterms:W3CDTF">2016-08-31T14:32:10Z</dcterms:created>
  <dcterms:modified xsi:type="dcterms:W3CDTF">2017-08-29T03:32:20Z</dcterms:modified>
</cp:coreProperties>
</file>