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5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50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64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40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429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991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598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742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42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11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37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15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37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93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04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04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67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3FDC43-65FB-4098-9D7F-4570BC948176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0510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Computer Science 20</a:t>
            </a:r>
            <a:endParaRPr lang="en-CA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Looping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93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- </a:t>
            </a:r>
            <a:r>
              <a:rPr lang="en-US" dirty="0" err="1" smtClean="0"/>
              <a:t>Spirographs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730" y="2571902"/>
            <a:ext cx="8946541" cy="419548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Create a script that uses the PEN blocks, a loop, and one sprite to draw a </a:t>
            </a:r>
            <a:r>
              <a:rPr lang="en-US" dirty="0" smtClean="0"/>
              <a:t>circle.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Create a repeat loop around our </a:t>
            </a:r>
            <a:r>
              <a:rPr lang="en-US" dirty="0" smtClean="0"/>
              <a:t>Circle script</a:t>
            </a:r>
            <a:r>
              <a:rPr lang="en-US" dirty="0" smtClean="0"/>
              <a:t>.</a:t>
            </a:r>
          </a:p>
          <a:p>
            <a:pPr marL="857250" lvl="1" indent="-457200"/>
            <a:r>
              <a:rPr lang="en-US" dirty="0" smtClean="0"/>
              <a:t>Repeat </a:t>
            </a:r>
            <a:r>
              <a:rPr lang="en-US" dirty="0" smtClean="0"/>
              <a:t>18 </a:t>
            </a:r>
            <a:r>
              <a:rPr lang="en-US" dirty="0" smtClean="0"/>
              <a:t>times</a:t>
            </a:r>
          </a:p>
          <a:p>
            <a:pPr marL="857250" lvl="1" indent="-457200"/>
            <a:r>
              <a:rPr lang="en-US" dirty="0" smtClean="0"/>
              <a:t>Turn scratch </a:t>
            </a:r>
            <a:r>
              <a:rPr lang="en-US" dirty="0" smtClean="0"/>
              <a:t>20 </a:t>
            </a:r>
            <a:r>
              <a:rPr lang="en-US" dirty="0" smtClean="0"/>
              <a:t>degrees after each </a:t>
            </a:r>
            <a:r>
              <a:rPr lang="en-US" dirty="0" smtClean="0"/>
              <a:t>Circle is drawn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Next: can you combine the Circles and Squares to make a Spirograph where those </a:t>
            </a:r>
            <a:r>
              <a:rPr lang="en-US" smtClean="0"/>
              <a:t>shapes alternate?</a:t>
            </a:r>
            <a:endParaRPr lang="en-US" dirty="0" smtClean="0"/>
          </a:p>
          <a:p>
            <a:pPr marL="457200" indent="-457200">
              <a:buAutoNum type="arabicPeriod"/>
            </a:pP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029730" y="1491418"/>
            <a:ext cx="87238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Spirograph is an image that is created by drawing a series of similar shapes that are offset by a constant angle.</a:t>
            </a:r>
          </a:p>
        </p:txBody>
      </p:sp>
    </p:spTree>
    <p:extLst>
      <p:ext uri="{BB962C8B-B14F-4D97-AF65-F5344CB8AC3E}">
        <p14:creationId xmlns:p14="http://schemas.microsoft.com/office/powerpoint/2010/main" val="303065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Your Own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with different PRIMITIVE shapes, we can create complex </a:t>
            </a:r>
            <a:r>
              <a:rPr lang="en-US" dirty="0" err="1" smtClean="0"/>
              <a:t>spirographs</a:t>
            </a:r>
            <a:r>
              <a:rPr lang="en-US" dirty="0" smtClean="0"/>
              <a:t>. Try the following: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66" y="3659660"/>
            <a:ext cx="2391805" cy="21867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51" y="3659660"/>
            <a:ext cx="2288662" cy="21867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192" y="3598553"/>
            <a:ext cx="25431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7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6178937" cy="782646"/>
          </a:xfrm>
        </p:spPr>
        <p:txBody>
          <a:bodyPr/>
          <a:lstStyle/>
          <a:p>
            <a:r>
              <a:rPr lang="en-US" dirty="0" smtClean="0"/>
              <a:t>Many Tasks are repetitive in nature. In real life, can you think of some examples?</a:t>
            </a:r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03311" y="3181654"/>
            <a:ext cx="6178937" cy="1262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Twist the lightbulb </a:t>
            </a:r>
            <a:r>
              <a:rPr lang="en-US" dirty="0" smtClean="0">
                <a:solidFill>
                  <a:srgbClr val="FFC000"/>
                </a:solidFill>
              </a:rPr>
              <a:t>until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it comes free</a:t>
            </a:r>
          </a:p>
          <a:p>
            <a:r>
              <a:rPr lang="en-US" dirty="0" smtClean="0"/>
              <a:t>Do pushups </a:t>
            </a:r>
            <a:r>
              <a:rPr lang="en-US" dirty="0" smtClean="0">
                <a:solidFill>
                  <a:srgbClr val="FFC000"/>
                </a:solidFill>
              </a:rPr>
              <a:t>until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you are too tired to continue</a:t>
            </a:r>
          </a:p>
          <a:p>
            <a:r>
              <a:rPr lang="en-US" dirty="0" smtClean="0"/>
              <a:t>Practice your free throws </a:t>
            </a:r>
            <a:r>
              <a:rPr lang="en-US" dirty="0" smtClean="0">
                <a:solidFill>
                  <a:srgbClr val="FFC000"/>
                </a:solidFill>
              </a:rPr>
              <a:t>100 times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151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seen</a:t>
            </a:r>
            <a:endParaRPr lang="en-CA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6111" y="1091663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381013" y="5222838"/>
            <a:ext cx="8946541" cy="1635162"/>
          </a:xfrm>
        </p:spPr>
        <p:txBody>
          <a:bodyPr>
            <a:normAutofit/>
          </a:bodyPr>
          <a:lstStyle/>
          <a:p>
            <a:r>
              <a:rPr lang="en-US" dirty="0" smtClean="0"/>
              <a:t>We’ve used forever loops many times. All the blocks inside the loop repeat continually.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436" y="1953083"/>
            <a:ext cx="4394394" cy="27977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2" y="1778312"/>
            <a:ext cx="4164542" cy="297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0361" y="4958614"/>
            <a:ext cx="9622353" cy="1726263"/>
          </a:xfrm>
        </p:spPr>
        <p:txBody>
          <a:bodyPr/>
          <a:lstStyle/>
          <a:p>
            <a:r>
              <a:rPr lang="en-US" dirty="0" smtClean="0"/>
              <a:t>Two distinct components in the anatomy of a loop: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Loop – Structure that causes execution flow to repeat a number of times.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Loop Body – Code encapsulated within the loop; this is what is repeated.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9647" y="39139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Loop and Loop Body</a:t>
            </a:r>
            <a:endParaRPr lang="en-CA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46111" y="1091663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rgbClr val="92D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43" y="1567232"/>
            <a:ext cx="8447227" cy="3344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965" y="1613739"/>
            <a:ext cx="8119952" cy="321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7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0361" y="4958614"/>
            <a:ext cx="9622353" cy="1726263"/>
          </a:xfrm>
        </p:spPr>
        <p:txBody>
          <a:bodyPr/>
          <a:lstStyle/>
          <a:p>
            <a:r>
              <a:rPr lang="en-US" dirty="0" smtClean="0"/>
              <a:t>Loop body is repeated a set number of times.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9647" y="39139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Other types of Loops</a:t>
            </a:r>
            <a:endParaRPr lang="en-CA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46111" y="1091663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rgbClr val="92D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052" y="1791929"/>
            <a:ext cx="4263277" cy="2870688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662575" y="1113067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COUNTING LOOPS</a:t>
            </a:r>
            <a:endParaRPr lang="en-CA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54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0361" y="4958614"/>
            <a:ext cx="9622353" cy="1726263"/>
          </a:xfrm>
        </p:spPr>
        <p:txBody>
          <a:bodyPr/>
          <a:lstStyle/>
          <a:p>
            <a:r>
              <a:rPr lang="en-US" dirty="0" smtClean="0"/>
              <a:t>Loop body is repeated until the </a:t>
            </a:r>
            <a:r>
              <a:rPr lang="en-US" b="1" dirty="0" smtClean="0"/>
              <a:t>loop condition</a:t>
            </a:r>
            <a:r>
              <a:rPr lang="en-US" dirty="0" smtClean="0"/>
              <a:t> is satisfied.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9647" y="39139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Other types of Loops</a:t>
            </a:r>
            <a:endParaRPr lang="en-CA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46111" y="1091663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62575" y="1113067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CONDITIONAL LOOPS</a:t>
            </a:r>
            <a:endParaRPr lang="en-CA" dirty="0">
              <a:solidFill>
                <a:srgbClr val="92D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222" y="2171491"/>
            <a:ext cx="4159443" cy="240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0361" y="4958614"/>
            <a:ext cx="9622353" cy="1726263"/>
          </a:xfrm>
        </p:spPr>
        <p:txBody>
          <a:bodyPr/>
          <a:lstStyle/>
          <a:p>
            <a:r>
              <a:rPr lang="en-US" dirty="0" smtClean="0"/>
              <a:t>Both of these loops are called </a:t>
            </a:r>
            <a:r>
              <a:rPr lang="en-US" b="1" dirty="0" smtClean="0"/>
              <a:t>Pretest Loops</a:t>
            </a:r>
            <a:endParaRPr lang="en-US" dirty="0" smtClean="0"/>
          </a:p>
          <a:p>
            <a:pPr lvl="1"/>
            <a:r>
              <a:rPr lang="en-US" dirty="0" smtClean="0"/>
              <a:t>Each iteration, the loop body only is executed </a:t>
            </a:r>
            <a:r>
              <a:rPr lang="en-US" b="1" dirty="0" smtClean="0"/>
              <a:t>after</a:t>
            </a:r>
            <a:r>
              <a:rPr lang="en-US" dirty="0" smtClean="0"/>
              <a:t> the loop test is satisfied.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9647" y="39139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Terminology</a:t>
            </a:r>
            <a:endParaRPr lang="en-CA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46111" y="1091663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rgbClr val="92D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238" y="1791928"/>
            <a:ext cx="3621745" cy="2096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18" y="1791928"/>
            <a:ext cx="3309019" cy="2228136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1207193" y="3888259"/>
            <a:ext cx="3851747" cy="863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</a:rPr>
              <a:t>IF </a:t>
            </a:r>
            <a:r>
              <a:rPr lang="en-US" sz="1800" b="1" dirty="0" smtClean="0">
                <a:solidFill>
                  <a:schemeClr val="tx1">
                    <a:lumMod val="85000"/>
                  </a:schemeClr>
                </a:solidFill>
              </a:rPr>
              <a:t>count</a:t>
            </a:r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</a:rPr>
              <a:t> &lt;= 10: run loop body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6047238" y="3888259"/>
            <a:ext cx="3851747" cy="863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</a:rPr>
              <a:t>IF </a:t>
            </a:r>
            <a:r>
              <a:rPr lang="en-US" sz="1800" b="1" dirty="0" smtClean="0">
                <a:solidFill>
                  <a:schemeClr val="tx1">
                    <a:lumMod val="85000"/>
                  </a:schemeClr>
                </a:solidFill>
              </a:rPr>
              <a:t>timer</a:t>
            </a:r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</a:rPr>
              <a:t> &lt;= 3: run loop body</a:t>
            </a:r>
          </a:p>
        </p:txBody>
      </p:sp>
    </p:spTree>
    <p:extLst>
      <p:ext uri="{BB962C8B-B14F-4D97-AF65-F5344CB8AC3E}">
        <p14:creationId xmlns:p14="http://schemas.microsoft.com/office/powerpoint/2010/main" val="30102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Turtle Graphics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860055"/>
          </a:xfrm>
        </p:spPr>
        <p:txBody>
          <a:bodyPr/>
          <a:lstStyle/>
          <a:p>
            <a:r>
              <a:rPr lang="en-US" dirty="0" smtClean="0"/>
              <a:t>Comes from early programming language – LOGO</a:t>
            </a:r>
          </a:p>
          <a:p>
            <a:r>
              <a:rPr lang="en-US" dirty="0" smtClean="0"/>
              <a:t>Used to procedurally create images and teach programming.</a:t>
            </a:r>
          </a:p>
          <a:p>
            <a:r>
              <a:rPr lang="en-US" dirty="0" smtClean="0"/>
              <a:t>To Simulate in Scratch, we will only be allowed 3 movement blocks: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32" y="3493811"/>
            <a:ext cx="3809524" cy="17650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820" y="3411433"/>
            <a:ext cx="3809524" cy="1765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583" y="3493811"/>
            <a:ext cx="4114286" cy="17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9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- </a:t>
            </a:r>
            <a:r>
              <a:rPr lang="en-US" dirty="0" err="1" smtClean="0"/>
              <a:t>Spirographs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730" y="2571902"/>
            <a:ext cx="8946541" cy="419548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Create a script that uses the PEN blocks, a loop, and one sprite to draw a square.</a:t>
            </a:r>
          </a:p>
          <a:p>
            <a:pPr marL="457200" indent="-457200">
              <a:buAutoNum type="arabicPeriod"/>
            </a:pPr>
            <a:r>
              <a:rPr lang="en-US" dirty="0" smtClean="0"/>
              <a:t>Create a repeat loop around our SQUARE script.</a:t>
            </a:r>
          </a:p>
          <a:p>
            <a:pPr marL="857250" lvl="1" indent="-457200"/>
            <a:r>
              <a:rPr lang="en-US" dirty="0" smtClean="0"/>
              <a:t>Repeat 36 times</a:t>
            </a:r>
          </a:p>
          <a:p>
            <a:pPr marL="857250" lvl="1" indent="-457200"/>
            <a:r>
              <a:rPr lang="en-US" dirty="0" smtClean="0"/>
              <a:t>Turn scratch 10 degrees after each SQUARE is drawn</a:t>
            </a:r>
          </a:p>
          <a:p>
            <a:pPr marL="457200" indent="-457200">
              <a:buAutoNum type="arabicPeriod"/>
            </a:pP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029730" y="1491418"/>
            <a:ext cx="87238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Spirograph is an image that is created by drawing a series of similar shapes that are offset by a constant angle.</a:t>
            </a:r>
          </a:p>
        </p:txBody>
      </p:sp>
    </p:spTree>
    <p:extLst>
      <p:ext uri="{BB962C8B-B14F-4D97-AF65-F5344CB8AC3E}">
        <p14:creationId xmlns:p14="http://schemas.microsoft.com/office/powerpoint/2010/main" val="112244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3282</TotalTime>
  <Words>384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Computer Science 20</vt:lpstr>
      <vt:lpstr>Repetition</vt:lpstr>
      <vt:lpstr>What we’ve seen</vt:lpstr>
      <vt:lpstr>PowerPoint Presentation</vt:lpstr>
      <vt:lpstr>PowerPoint Presentation</vt:lpstr>
      <vt:lpstr>PowerPoint Presentation</vt:lpstr>
      <vt:lpstr>PowerPoint Presentation</vt:lpstr>
      <vt:lpstr>Turtle Graphics</vt:lpstr>
      <vt:lpstr>Activity - Spirographs</vt:lpstr>
      <vt:lpstr>Activity - Spirographs</vt:lpstr>
      <vt:lpstr>On Your Own</vt:lpstr>
    </vt:vector>
  </TitlesOfParts>
  <Company>Saskatoon Public Schools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20</dc:title>
  <dc:creator>Scott, Stefan Graham (Stefan)</dc:creator>
  <cp:lastModifiedBy>Scott, Stefan Graham (Stefan)</cp:lastModifiedBy>
  <cp:revision>39</cp:revision>
  <dcterms:created xsi:type="dcterms:W3CDTF">2016-08-31T14:32:10Z</dcterms:created>
  <dcterms:modified xsi:type="dcterms:W3CDTF">2017-09-18T14:48:35Z</dcterms:modified>
</cp:coreProperties>
</file>