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40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42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9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4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1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1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3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0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FDC43-65FB-4098-9D7F-4570BC948176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1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Computer Science 20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Looping – Self CHECK QUESTIONS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1" y="739866"/>
            <a:ext cx="4988208" cy="470066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23226" y="5881817"/>
            <a:ext cx="9235174" cy="14910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following script runs, how many times does the sprite say “Go”?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13" y="1159818"/>
            <a:ext cx="4087408" cy="3860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98" y="2743672"/>
            <a:ext cx="2560892" cy="14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6" y="782595"/>
            <a:ext cx="4988208" cy="470066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23226" y="5881817"/>
            <a:ext cx="10157812" cy="14910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following script runs, how many times does the sprite say “Gadget!”?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19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23226" y="5881817"/>
            <a:ext cx="10157812" cy="14910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following script runs, how many times does the sprite say “Go!”?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70" y="296520"/>
            <a:ext cx="5107323" cy="53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23226" y="5881817"/>
            <a:ext cx="10157812" cy="14910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following script runs, how many times does the sprite say “Gadget!”?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69" y="1177205"/>
            <a:ext cx="6005725" cy="38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3260</TotalTime>
  <Words>72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Computer Science 20</vt:lpstr>
      <vt:lpstr>PowerPoint Presentation</vt:lpstr>
      <vt:lpstr>PowerPoint Presentation</vt:lpstr>
      <vt:lpstr>PowerPoint Presentation</vt:lpstr>
      <vt:lpstr>PowerPoint Presentation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20</dc:title>
  <dc:creator>Scott, Stefan Graham (Stefan)</dc:creator>
  <cp:lastModifiedBy>Scott, Stefan Graham (Stefan)</cp:lastModifiedBy>
  <cp:revision>38</cp:revision>
  <dcterms:created xsi:type="dcterms:W3CDTF">2016-08-31T14:32:10Z</dcterms:created>
  <dcterms:modified xsi:type="dcterms:W3CDTF">2017-09-19T14:55:19Z</dcterms:modified>
</cp:coreProperties>
</file>