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4" r:id="rId5"/>
    <p:sldId id="267" r:id="rId6"/>
    <p:sldId id="268" r:id="rId7"/>
    <p:sldId id="269" r:id="rId8"/>
    <p:sldId id="275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2016-09-14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Two – Math </a:t>
            </a:r>
            <a:r>
              <a:rPr lang="en-US" dirty="0" err="1" smtClean="0"/>
              <a:t>Grapher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3" y="1491418"/>
            <a:ext cx="10515600" cy="450670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Given two points in a Cartesian Coordinate System, (x1, y1) and (x2, y2), we can calculate the slope of the line with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program that asks the user for 4 numerical values and store them each in a separate variable (x1, y1, x2, y2).</a:t>
            </a:r>
          </a:p>
          <a:p>
            <a:pPr marL="457200" indent="-457200">
              <a:buAutoNum type="arabicPeriod"/>
            </a:pPr>
            <a:r>
              <a:rPr lang="en-US" dirty="0" smtClean="0"/>
              <a:t>Using the values stored in those variables, have Scratch draw a line between the two points, and then calculate and report the slope of that line.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838" y="2319321"/>
            <a:ext cx="10515600" cy="74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y2 - y1 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6683" y="2521431"/>
            <a:ext cx="10515600" cy="74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__________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4838" y="2925553"/>
            <a:ext cx="10515600" cy="74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dirty="0"/>
              <a:t>x</a:t>
            </a:r>
            <a:r>
              <a:rPr lang="en-US" dirty="0" smtClean="0"/>
              <a:t>2 - x1 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619989" y="2636577"/>
            <a:ext cx="10515600" cy="74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 =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20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way to remember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8872" cy="2082477"/>
          </a:xfrm>
        </p:spPr>
        <p:txBody>
          <a:bodyPr>
            <a:normAutofit/>
          </a:bodyPr>
          <a:lstStyle/>
          <a:p>
            <a:r>
              <a:rPr lang="en-US" dirty="0" smtClean="0"/>
              <a:t>So far we have looked at several key building blocks used in designing solutions through computation:</a:t>
            </a:r>
          </a:p>
          <a:p>
            <a:pPr lvl="1"/>
            <a:r>
              <a:rPr lang="en-US" dirty="0" smtClean="0"/>
              <a:t>Sequences of Instructions</a:t>
            </a:r>
          </a:p>
          <a:p>
            <a:pPr lvl="1"/>
            <a:r>
              <a:rPr lang="en-US" dirty="0" smtClean="0"/>
              <a:t>Decision-making structures (Branching)</a:t>
            </a:r>
          </a:p>
          <a:p>
            <a:pPr lvl="1"/>
            <a:r>
              <a:rPr lang="en-US" dirty="0" smtClean="0"/>
              <a:t>Repetition (Looping)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1" y="3181654"/>
            <a:ext cx="6178937" cy="126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4531480"/>
            <a:ext cx="9778872" cy="208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One thing we are missing so far, however, is a way for our programs to store and retrieve (remember) information.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5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5669" y="1522373"/>
            <a:ext cx="10601315" cy="1635162"/>
          </a:xfrm>
        </p:spPr>
        <p:txBody>
          <a:bodyPr>
            <a:normAutofit/>
          </a:bodyPr>
          <a:lstStyle/>
          <a:p>
            <a:r>
              <a:rPr lang="en-US" dirty="0" smtClean="0"/>
              <a:t>Computers need to store a lot of information in order to operate, and typically do so in two separate ways: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6112" y="2492192"/>
            <a:ext cx="7987142" cy="184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PERSISTENT MEMORY</a:t>
            </a:r>
          </a:p>
          <a:p>
            <a:r>
              <a:rPr lang="en-US" dirty="0" smtClean="0"/>
              <a:t>This type of storage keeps track of the information even when your device is turned off. Long term storage (SSD, external HDD, memory cards)</a:t>
            </a:r>
          </a:p>
          <a:p>
            <a:pPr lvl="1"/>
            <a:r>
              <a:rPr lang="en-US" dirty="0" smtClean="0"/>
              <a:t>Useful for documents, photographs, music,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6110" y="4522820"/>
            <a:ext cx="8349609" cy="163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VOLATILE MEMORY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/>
              <a:t>This memory is more temporary, and is wiped whenever the power is turned off. Not typically used directly by user, but instead by applications. (RAM, Cache)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19" y="4704250"/>
            <a:ext cx="2191265" cy="1643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05" y="2354518"/>
            <a:ext cx="2523179" cy="18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9647" y="1953083"/>
            <a:ext cx="9622353" cy="4175868"/>
          </a:xfrm>
        </p:spPr>
        <p:txBody>
          <a:bodyPr>
            <a:normAutofit/>
          </a:bodyPr>
          <a:lstStyle/>
          <a:p>
            <a:r>
              <a:rPr lang="en-US" dirty="0" smtClean="0"/>
              <a:t>When you are designing programs, </a:t>
            </a:r>
            <a:r>
              <a:rPr lang="en-US" b="1" dirty="0" smtClean="0"/>
              <a:t>Variables</a:t>
            </a:r>
            <a:r>
              <a:rPr lang="en-US" dirty="0" smtClean="0"/>
              <a:t> are memory that you can make use of.</a:t>
            </a:r>
          </a:p>
          <a:p>
            <a:pPr lvl="1"/>
            <a:r>
              <a:rPr lang="en-US" dirty="0" smtClean="0"/>
              <a:t>A variable is a container that can store a piece of information.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might want to use a variable to:</a:t>
            </a:r>
          </a:p>
          <a:p>
            <a:pPr lvl="1"/>
            <a:r>
              <a:rPr lang="en-US" dirty="0" smtClean="0"/>
              <a:t>Store the value of a user’s name</a:t>
            </a:r>
          </a:p>
          <a:p>
            <a:pPr lvl="1"/>
            <a:r>
              <a:rPr lang="en-US" dirty="0" smtClean="0"/>
              <a:t>Keep a running tally of the score in a game</a:t>
            </a:r>
          </a:p>
          <a:p>
            <a:pPr lvl="1"/>
            <a:r>
              <a:rPr lang="en-US" dirty="0" smtClean="0"/>
              <a:t>Compute a value to be outputted to the screen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Scratch, variables use persistent memory.</a:t>
            </a:r>
          </a:p>
          <a:p>
            <a:pPr lvl="1"/>
            <a:r>
              <a:rPr lang="en-US" dirty="0" smtClean="0"/>
              <a:t>Values are not lost when the program is over!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Variables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MEMORY YOU CAN USE</a:t>
            </a:r>
            <a:endParaRPr lang="en-CA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5648" y="1522374"/>
            <a:ext cx="9622353" cy="677130"/>
          </a:xfrm>
        </p:spPr>
        <p:txBody>
          <a:bodyPr/>
          <a:lstStyle/>
          <a:p>
            <a:r>
              <a:rPr lang="en-US" dirty="0" smtClean="0"/>
              <a:t>We’ve already seen and used some of the built-in variables in Scratch: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Built in Variables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26" y="2671861"/>
            <a:ext cx="6498076" cy="3352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78" y="2653348"/>
            <a:ext cx="2780282" cy="33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User-Defined Variables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7" y="1903539"/>
            <a:ext cx="3762024" cy="3939477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4559921" y="1546922"/>
            <a:ext cx="6376303" cy="445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Orange blocks can be used to create custom Variables.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Variable names should be </a:t>
            </a:r>
            <a:r>
              <a:rPr lang="en-US" i="1" dirty="0" smtClean="0"/>
              <a:t>descriptive</a:t>
            </a:r>
            <a:r>
              <a:rPr lang="en-US" dirty="0" smtClean="0"/>
              <a:t> and relevant its intended use.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Typically you will create one variable for </a:t>
            </a:r>
            <a:r>
              <a:rPr lang="en-US" i="1" dirty="0" smtClean="0"/>
              <a:t>each piece of information </a:t>
            </a:r>
            <a:r>
              <a:rPr lang="en-US" dirty="0" smtClean="0"/>
              <a:t>we want to keep track of.</a:t>
            </a:r>
          </a:p>
          <a:p>
            <a:endParaRPr lang="en-US" dirty="0"/>
          </a:p>
          <a:p>
            <a:r>
              <a:rPr lang="en-US" dirty="0" smtClean="0"/>
              <a:t>Values stored inside variables can be modified during the time that a program is running. </a:t>
            </a:r>
          </a:p>
        </p:txBody>
      </p:sp>
    </p:spTree>
    <p:extLst>
      <p:ext uri="{BB962C8B-B14F-4D97-AF65-F5344CB8AC3E}">
        <p14:creationId xmlns:p14="http://schemas.microsoft.com/office/powerpoint/2010/main" val="16725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317" y="1522374"/>
            <a:ext cx="10295959" cy="969820"/>
          </a:xfrm>
        </p:spPr>
        <p:txBody>
          <a:bodyPr/>
          <a:lstStyle/>
          <a:p>
            <a:r>
              <a:rPr lang="en-US" dirty="0" smtClean="0"/>
              <a:t>Variables can hold </a:t>
            </a:r>
            <a:r>
              <a:rPr lang="en-US" b="1" dirty="0" smtClean="0"/>
              <a:t>one piece of information </a:t>
            </a:r>
            <a:r>
              <a:rPr lang="en-US" dirty="0" smtClean="0"/>
              <a:t>at a time.</a:t>
            </a:r>
          </a:p>
          <a:p>
            <a:r>
              <a:rPr lang="en-US" dirty="0" smtClean="0"/>
              <a:t>However, when you create a variable – it is like an empty container. (no value)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User-Defined Variables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02" y="2313304"/>
            <a:ext cx="5110012" cy="4544696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93317" y="2383793"/>
            <a:ext cx="5803786" cy="384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Before a variable can be used, it must be initialized to a starting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During execution we can modify its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 can also access its value for decision-making or calculations.</a:t>
            </a:r>
          </a:p>
        </p:txBody>
      </p:sp>
    </p:spTree>
    <p:extLst>
      <p:ext uri="{BB962C8B-B14F-4D97-AF65-F5344CB8AC3E}">
        <p14:creationId xmlns:p14="http://schemas.microsoft.com/office/powerpoint/2010/main" val="8884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containers that can hold one piece of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there are different “types” of information that can be stored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Scratch, we really only need to distinguish between two types: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Numeric:         1        15        2.3        -200.9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String:    “Cat”      “hello123”      “Mr. Scott!”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057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– Data Collector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3" y="1491418"/>
            <a:ext cx="10515600" cy="41954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Create a script that uses the ASK block to ask the user a series of questions. Store each answer in a separate appropriately named variable.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your name?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old are you?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your </a:t>
            </a:r>
            <a:r>
              <a:rPr lang="en-US" dirty="0" err="1" smtClean="0"/>
              <a:t>favourite</a:t>
            </a:r>
            <a:r>
              <a:rPr lang="en-US" dirty="0" smtClean="0"/>
              <a:t> class?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another variable called </a:t>
            </a:r>
            <a:r>
              <a:rPr lang="en-US" b="1" dirty="0" err="1" smtClean="0"/>
              <a:t>days_old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Set this variable to be equal to how old the user is in days.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Recall that there are 365.25 days in a </a:t>
            </a:r>
            <a:r>
              <a:rPr lang="en-CA" dirty="0" smtClean="0"/>
              <a:t>year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 experts: Take into account the days since their </a:t>
            </a:r>
            <a:r>
              <a:rPr lang="en-US" smtClean="0"/>
              <a:t>last birthday!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the sprite summarize the information stored </a:t>
            </a:r>
            <a:r>
              <a:rPr lang="en-US" b="1" dirty="0" smtClean="0"/>
              <a:t>in all four variables.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65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3306</TotalTime>
  <Words>464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Computer Science 20</vt:lpstr>
      <vt:lpstr>A way to remember</vt:lpstr>
      <vt:lpstr>Computer Memory</vt:lpstr>
      <vt:lpstr>PowerPoint Presentation</vt:lpstr>
      <vt:lpstr>PowerPoint Presentation</vt:lpstr>
      <vt:lpstr>PowerPoint Presentation</vt:lpstr>
      <vt:lpstr>PowerPoint Presentation</vt:lpstr>
      <vt:lpstr>Variable Types</vt:lpstr>
      <vt:lpstr>Activity – Data Collector</vt:lpstr>
      <vt:lpstr>Activity Two – Math Grapher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Scott, Stefan Graham (Stefan)</cp:lastModifiedBy>
  <cp:revision>47</cp:revision>
  <dcterms:created xsi:type="dcterms:W3CDTF">2016-08-31T14:32:10Z</dcterms:created>
  <dcterms:modified xsi:type="dcterms:W3CDTF">2016-09-14T17:39:02Z</dcterms:modified>
</cp:coreProperties>
</file>