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6322" autoAdjust="0"/>
  </p:normalViewPr>
  <p:slideViewPr>
    <p:cSldViewPr snapToGrid="0">
      <p:cViewPr varScale="1">
        <p:scale>
          <a:sx n="126" d="100"/>
          <a:sy n="126" d="100"/>
        </p:scale>
        <p:origin x="15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9960D-A9A5-46C1-B272-768D9A41DF6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B849B-5003-4818-ADC6-DE4BA72A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B849B-5003-4818-ADC6-DE4BA72A9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B849B-5003-4818-ADC6-DE4BA72A9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B849B-5003-4818-ADC6-DE4BA72A92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6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2018-08-08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Conditions, variables, and Loops Self-check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"/>
          <p:cNvSpPr txBox="1">
            <a:spLocks/>
          </p:cNvSpPr>
          <p:nvPr/>
        </p:nvSpPr>
        <p:spPr>
          <a:xfrm>
            <a:off x="823226" y="5881817"/>
            <a:ext cx="10157812" cy="149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When the following script runs, what will the sprite say the value of </a:t>
            </a:r>
            <a:r>
              <a:rPr lang="en-US" b="1" dirty="0" smtClean="0"/>
              <a:t>number</a:t>
            </a:r>
            <a:r>
              <a:rPr lang="en-US" dirty="0" smtClean="0"/>
              <a:t> is?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73" y="1040120"/>
            <a:ext cx="7954117" cy="3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"/>
          <p:cNvSpPr txBox="1">
            <a:spLocks/>
          </p:cNvSpPr>
          <p:nvPr/>
        </p:nvSpPr>
        <p:spPr>
          <a:xfrm>
            <a:off x="823226" y="5881817"/>
            <a:ext cx="10157812" cy="149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When the following script runs, what will the sprite say the value of </a:t>
            </a:r>
            <a:r>
              <a:rPr lang="en-US" b="1" dirty="0" smtClean="0"/>
              <a:t>number</a:t>
            </a:r>
            <a:r>
              <a:rPr lang="en-US" dirty="0" smtClean="0"/>
              <a:t> is?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9" y="-390088"/>
            <a:ext cx="8924357" cy="72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"/>
          <p:cNvSpPr txBox="1">
            <a:spLocks/>
          </p:cNvSpPr>
          <p:nvPr/>
        </p:nvSpPr>
        <p:spPr>
          <a:xfrm>
            <a:off x="689002" y="6112476"/>
            <a:ext cx="10157812" cy="149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When the following script runs, what will the sprite say the value of </a:t>
            </a:r>
            <a:r>
              <a:rPr lang="en-US" b="1" dirty="0" smtClean="0"/>
              <a:t>counter</a:t>
            </a:r>
            <a:r>
              <a:rPr lang="en-US" dirty="0" smtClean="0"/>
              <a:t> is?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" y="510261"/>
            <a:ext cx="6862195" cy="5573264"/>
          </a:xfrm>
          <a:prstGeom prst="rect">
            <a:avLst/>
          </a:prstGeo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7147420" y="1060376"/>
            <a:ext cx="4426884" cy="447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 smtClean="0"/>
              <a:t>Number</a:t>
            </a:r>
            <a:r>
              <a:rPr lang="en-US" dirty="0" smtClean="0"/>
              <a:t>		</a:t>
            </a:r>
            <a:r>
              <a:rPr lang="en-US" u="sng" dirty="0" smtClean="0"/>
              <a:t>Counter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0				0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2				1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4				2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6				3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7				4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8				5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9				6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10				7</a:t>
            </a:r>
          </a:p>
          <a:p>
            <a:pPr marL="0" indent="0">
              <a:buFont typeface="Wingdings 3" charset="2"/>
              <a:buNone/>
            </a:pPr>
            <a:r>
              <a:rPr lang="en-CA" dirty="0" smtClean="0"/>
              <a:t>11				8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86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"/>
          <p:cNvSpPr txBox="1">
            <a:spLocks/>
          </p:cNvSpPr>
          <p:nvPr/>
        </p:nvSpPr>
        <p:spPr>
          <a:xfrm>
            <a:off x="823226" y="5881817"/>
            <a:ext cx="10157812" cy="149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When the following script runs, what will the sprite say the value of </a:t>
            </a:r>
            <a:r>
              <a:rPr lang="en-US" b="1" dirty="0" smtClean="0"/>
              <a:t>number</a:t>
            </a:r>
            <a:r>
              <a:rPr lang="en-US" dirty="0" smtClean="0"/>
              <a:t> is?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669" y="-268448"/>
            <a:ext cx="8201486" cy="66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3294</TotalTime>
  <Words>85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Computer Science 20</vt:lpstr>
      <vt:lpstr>PowerPoint Presentation</vt:lpstr>
      <vt:lpstr>PowerPoint Presentation</vt:lpstr>
      <vt:lpstr>PowerPoint Presentation</vt:lpstr>
      <vt:lpstr>PowerPoint Presentation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stefan scott</cp:lastModifiedBy>
  <cp:revision>43</cp:revision>
  <dcterms:created xsi:type="dcterms:W3CDTF">2016-08-31T14:32:10Z</dcterms:created>
  <dcterms:modified xsi:type="dcterms:W3CDTF">2018-08-08T21:50:51Z</dcterms:modified>
</cp:coreProperties>
</file>