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4" r:id="rId5"/>
    <p:sldId id="267" r:id="rId6"/>
    <p:sldId id="276" r:id="rId7"/>
    <p:sldId id="268" r:id="rId8"/>
    <p:sldId id="269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 CHARTS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our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8872" cy="3697093"/>
          </a:xfrm>
        </p:spPr>
        <p:txBody>
          <a:bodyPr>
            <a:normAutofit/>
          </a:bodyPr>
          <a:lstStyle/>
          <a:p>
            <a:r>
              <a:rPr lang="en-US" dirty="0" smtClean="0"/>
              <a:t>As we deal with increasingly complex problems, the planning steps become very important in efficiently reaching a solution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Structured way to think through problem </a:t>
            </a:r>
            <a:r>
              <a:rPr lang="en-US" dirty="0" smtClean="0"/>
              <a:t>fully</a:t>
            </a:r>
            <a:br>
              <a:rPr lang="en-US" dirty="0" smtClean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Reduce time wasted if initial idea has an unseen flaw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Creates a ‘rough draft’ which can be followed once implementing the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3181654"/>
            <a:ext cx="6178937" cy="126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Charts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5669" y="1522373"/>
            <a:ext cx="10601315" cy="1635162"/>
          </a:xfrm>
        </p:spPr>
        <p:txBody>
          <a:bodyPr>
            <a:normAutofit/>
          </a:bodyPr>
          <a:lstStyle/>
          <a:p>
            <a:r>
              <a:rPr lang="en-US" dirty="0" smtClean="0"/>
              <a:t>One common planning process involves creating a flowchart, which diagrams the flow of execution in a proposed program.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97" y="2492192"/>
            <a:ext cx="4956696" cy="382563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247388" y="6317830"/>
            <a:ext cx="2524115" cy="4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www.xkcd.com</a:t>
            </a:r>
          </a:p>
        </p:txBody>
      </p:sp>
    </p:spTree>
    <p:extLst>
      <p:ext uri="{BB962C8B-B14F-4D97-AF65-F5344CB8AC3E}">
        <p14:creationId xmlns:p14="http://schemas.microsoft.com/office/powerpoint/2010/main" val="39379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9647" y="1384672"/>
            <a:ext cx="9622353" cy="4175868"/>
          </a:xfrm>
        </p:spPr>
        <p:txBody>
          <a:bodyPr>
            <a:normAutofit/>
          </a:bodyPr>
          <a:lstStyle/>
          <a:p>
            <a:r>
              <a:rPr lang="en-US" dirty="0" smtClean="0"/>
              <a:t>Different shapes are used in flowcharts, each with a specific meaning. Looking at the following flowchart, try to identify what each may be used for: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Common Shapes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09" y="2301765"/>
            <a:ext cx="3846227" cy="38271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78764" y="6128951"/>
            <a:ext cx="2524115" cy="4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www.xkcd.com</a:t>
            </a:r>
          </a:p>
        </p:txBody>
      </p:sp>
    </p:spTree>
    <p:extLst>
      <p:ext uri="{BB962C8B-B14F-4D97-AF65-F5344CB8AC3E}">
        <p14:creationId xmlns:p14="http://schemas.microsoft.com/office/powerpoint/2010/main" val="36248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Common Shapes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452" y="5474243"/>
            <a:ext cx="2784390" cy="10376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Process</a:t>
            </a:r>
            <a:endParaRPr lang="en-CA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087848" y="4440194"/>
            <a:ext cx="7263646" cy="130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Rectangle shapes are used to represent an </a:t>
            </a:r>
            <a:r>
              <a:rPr lang="en-US" b="1" dirty="0" smtClean="0"/>
              <a:t>action that is performed.</a:t>
            </a:r>
            <a:r>
              <a:rPr lang="en-US" dirty="0" smtClean="0"/>
              <a:t>  Ex:  Add two values together.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98277" y="4205615"/>
            <a:ext cx="2747565" cy="12109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Terminator 11"/>
          <p:cNvSpPr/>
          <p:nvPr/>
        </p:nvSpPr>
        <p:spPr>
          <a:xfrm>
            <a:off x="734405" y="1909060"/>
            <a:ext cx="2838483" cy="1095632"/>
          </a:xfrm>
          <a:prstGeom prst="flowChartTermina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761452" y="3085587"/>
            <a:ext cx="2784390" cy="103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Terminal</a:t>
            </a:r>
            <a:endParaRPr lang="en-CA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087848" y="2353902"/>
            <a:ext cx="7263646" cy="130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Defines the start or end of a process.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8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Common Shapes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9647" y="1059812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452" y="5354387"/>
            <a:ext cx="2784390" cy="10376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Input/Output</a:t>
            </a:r>
            <a:endParaRPr lang="en-CA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087848" y="4440194"/>
            <a:ext cx="7263646" cy="130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A process involving receiving data or displaying processed data. </a:t>
            </a:r>
            <a:r>
              <a:rPr lang="en-US" dirty="0" err="1" smtClean="0"/>
              <a:t>Eg</a:t>
            </a:r>
            <a:r>
              <a:rPr lang="en-US" dirty="0" smtClean="0"/>
              <a:t>: Ask user to enter a number, display result of calculation</a:t>
            </a:r>
            <a:endParaRPr lang="en-CA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761452" y="3085587"/>
            <a:ext cx="2784390" cy="103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Decision</a:t>
            </a:r>
            <a:endParaRPr lang="en-CA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087848" y="2124022"/>
            <a:ext cx="7263646" cy="130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Shows that a decision is necessary; typically a YES/NO question or a TRUE/FALSE test.</a:t>
            </a:r>
            <a:endParaRPr lang="en-CA" dirty="0"/>
          </a:p>
        </p:txBody>
      </p:sp>
      <p:sp>
        <p:nvSpPr>
          <p:cNvPr id="3" name="Flowchart: Decision 2"/>
          <p:cNvSpPr/>
          <p:nvPr/>
        </p:nvSpPr>
        <p:spPr>
          <a:xfrm>
            <a:off x="761452" y="1811431"/>
            <a:ext cx="2854959" cy="1207360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Data 3"/>
          <p:cNvSpPr/>
          <p:nvPr/>
        </p:nvSpPr>
        <p:spPr>
          <a:xfrm>
            <a:off x="716144" y="4190032"/>
            <a:ext cx="2875006" cy="972065"/>
          </a:xfrm>
          <a:prstGeom prst="flowChartInputOutpu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1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Activity</a:t>
            </a:r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9647" y="1068392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PAIR PROGRAMMING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9647" y="1995252"/>
            <a:ext cx="9778872" cy="169529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common practice in industry is for developers to work in </a:t>
            </a:r>
            <a:r>
              <a:rPr lang="en-US" dirty="0" smtClean="0"/>
              <a:t>pairs.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“Two heads are better than one”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Increases problem-solving capabilities and design decisions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Improved morale and mentoring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9647" y="3893875"/>
            <a:ext cx="9778872" cy="179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Two main roles: The Driver and The Navigator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driver is at the keyboard and does the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navigator is following along and helping verbally to work through problem and spot </a:t>
            </a:r>
            <a:r>
              <a:rPr lang="en-US" smtClean="0"/>
              <a:t>potential issues.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5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317" y="1522374"/>
            <a:ext cx="10295959" cy="1640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in </a:t>
            </a:r>
            <a:r>
              <a:rPr lang="en-US" b="1" dirty="0" smtClean="0"/>
              <a:t>random</a:t>
            </a:r>
            <a:r>
              <a:rPr lang="en-US" dirty="0" smtClean="0"/>
              <a:t> pairs, you’ll try pair programming and flow charting.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ONE:</a:t>
            </a:r>
          </a:p>
          <a:p>
            <a:r>
              <a:rPr lang="en-US" dirty="0" smtClean="0"/>
              <a:t>With your partner, create a flowchart for a solution to the following problem: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Activity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317" y="3550508"/>
            <a:ext cx="987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/>
              <a:t>game that does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 random number from 1 to </a:t>
            </a:r>
            <a:r>
              <a:rPr lang="en-US" dirty="0" smtClean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repeats </a:t>
            </a:r>
            <a:r>
              <a:rPr lang="en-US" dirty="0"/>
              <a:t>the following until the user guesses the </a:t>
            </a:r>
            <a:r>
              <a:rPr lang="en-US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gets </a:t>
            </a:r>
            <a:r>
              <a:rPr lang="en-US" dirty="0"/>
              <a:t>the user to guess the </a:t>
            </a:r>
            <a:r>
              <a:rPr lang="en-US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tells </a:t>
            </a:r>
            <a:r>
              <a:rPr lang="en-US" dirty="0"/>
              <a:t>the user if the number is too high or too </a:t>
            </a:r>
            <a:r>
              <a:rPr lang="en-US" dirty="0" smtClean="0"/>
              <a:t>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congratulates </a:t>
            </a:r>
            <a:r>
              <a:rPr lang="en-US" dirty="0"/>
              <a:t>the user when they guess the correct number with a message such as "Way to go! You guessed the right number in 9 tries!"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84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403" y="461319"/>
            <a:ext cx="987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/>
              <a:t>game that does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 random number from 1 to </a:t>
            </a:r>
            <a:r>
              <a:rPr lang="en-US" dirty="0" smtClean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repeats </a:t>
            </a:r>
            <a:r>
              <a:rPr lang="en-US" dirty="0"/>
              <a:t>the following until the user guesses the </a:t>
            </a:r>
            <a:r>
              <a:rPr lang="en-US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gets </a:t>
            </a:r>
            <a:r>
              <a:rPr lang="en-US" dirty="0"/>
              <a:t>the user to guess the </a:t>
            </a:r>
            <a:r>
              <a:rPr lang="en-US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tells </a:t>
            </a:r>
            <a:r>
              <a:rPr lang="en-US" dirty="0"/>
              <a:t>the user if the number is too high or too </a:t>
            </a:r>
            <a:r>
              <a:rPr lang="en-US" dirty="0" smtClean="0"/>
              <a:t>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congratulates </a:t>
            </a:r>
            <a:r>
              <a:rPr lang="en-US" dirty="0"/>
              <a:t>the user when they guess the correct number with a message such as "Way to go! You guessed the right number in 9 tries!"</a:t>
            </a:r>
          </a:p>
          <a:p>
            <a:endParaRPr lang="en-CA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010521" y="5658038"/>
            <a:ext cx="2022937" cy="6135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Process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037275" y="4742297"/>
            <a:ext cx="1996183" cy="715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Terminator 10"/>
          <p:cNvSpPr/>
          <p:nvPr/>
        </p:nvSpPr>
        <p:spPr>
          <a:xfrm>
            <a:off x="973403" y="2815804"/>
            <a:ext cx="2062237" cy="647802"/>
          </a:xfrm>
          <a:prstGeom prst="flowChartTermina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00450" y="3622269"/>
            <a:ext cx="2022937" cy="6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Terminal</a:t>
            </a:r>
            <a:endParaRPr lang="en-CA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615166" y="5507231"/>
            <a:ext cx="2220645" cy="5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err="1" smtClean="0"/>
              <a:t>Input/Output</a:t>
            </a:r>
            <a:endParaRPr lang="en-CA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679441" y="3572154"/>
            <a:ext cx="2220645" cy="5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Decision</a:t>
            </a:r>
            <a:endParaRPr lang="en-CA" dirty="0"/>
          </a:p>
        </p:txBody>
      </p:sp>
      <p:sp>
        <p:nvSpPr>
          <p:cNvPr id="15" name="Flowchart: Decision 14"/>
          <p:cNvSpPr/>
          <p:nvPr/>
        </p:nvSpPr>
        <p:spPr>
          <a:xfrm>
            <a:off x="5631154" y="2845795"/>
            <a:ext cx="2276926" cy="654659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Data 15"/>
          <p:cNvSpPr/>
          <p:nvPr/>
        </p:nvSpPr>
        <p:spPr>
          <a:xfrm>
            <a:off x="5615166" y="4836754"/>
            <a:ext cx="2292914" cy="527077"/>
          </a:xfrm>
          <a:prstGeom prst="flowChartInputOutpu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3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3366</TotalTime>
  <Words>407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Computer Science 20</vt:lpstr>
      <vt:lpstr>Planning our Solutions</vt:lpstr>
      <vt:lpstr>Flow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Scott, Stefan Graham (Stefan)</cp:lastModifiedBy>
  <cp:revision>53</cp:revision>
  <dcterms:created xsi:type="dcterms:W3CDTF">2016-08-31T14:32:10Z</dcterms:created>
  <dcterms:modified xsi:type="dcterms:W3CDTF">2016-09-19T15:06:17Z</dcterms:modified>
</cp:coreProperties>
</file>