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461" autoAdjust="0"/>
  </p:normalViewPr>
  <p:slideViewPr>
    <p:cSldViewPr snapToGrid="0">
      <p:cViewPr varScale="1">
        <p:scale>
          <a:sx n="72" d="100"/>
          <a:sy n="72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CCD74-C0E7-4EB4-8A0E-2F37D71AD592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4B21E-E092-4E53-BD9B-78C72537E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4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this is the initial state, what will the next turn of the game look like?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4B21E-E092-4E53-BD9B-78C72537E63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81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4B21E-E092-4E53-BD9B-78C72537E63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66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 things to add to it: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space key advances one "turn"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 key randomized the board again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 key clears the board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mouse click toggles the state of whatever cell the mouse is on top of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 key toggles whether the game happens on its own or not... (use the Timer class)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might want to add functionality to change the speed at which the game automatically takes turns while in timer mode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4B21E-E092-4E53-BD9B-78C72537E63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63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67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71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80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78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62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64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10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47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82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B36E0-8717-4037-AAA2-44F1C02A4C3E}" type="datetimeFigureOut">
              <a:rPr lang="en-CA" smtClean="0"/>
              <a:t>2016-05-17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8002E-D898-4E20-8266-D29FCCECDA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39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Cellular Automata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779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Zero player game on a 2 dimensional grid </a:t>
            </a:r>
          </a:p>
          <a:p>
            <a:r>
              <a:rPr lang="en-US" dirty="0" smtClean="0"/>
              <a:t>Game moves by steps in time, and for each step, </a:t>
            </a:r>
            <a:br>
              <a:rPr lang="en-US" dirty="0" smtClean="0"/>
            </a:br>
            <a:r>
              <a:rPr lang="en-US" dirty="0" smtClean="0"/>
              <a:t>each cell updates according to the following:</a:t>
            </a:r>
          </a:p>
          <a:p>
            <a:r>
              <a:rPr lang="en-US" dirty="0" smtClean="0"/>
              <a:t>If alive:</a:t>
            </a:r>
          </a:p>
          <a:p>
            <a:pPr lvl="1"/>
            <a:r>
              <a:rPr lang="en-US" dirty="0" smtClean="0"/>
              <a:t>If fewer than two live neighbors, die</a:t>
            </a:r>
          </a:p>
          <a:p>
            <a:pPr lvl="1"/>
            <a:r>
              <a:rPr lang="en-US" dirty="0" smtClean="0"/>
              <a:t>If more than three live neighbors, die</a:t>
            </a:r>
          </a:p>
          <a:p>
            <a:pPr lvl="1"/>
            <a:r>
              <a:rPr lang="en-US" dirty="0" smtClean="0"/>
              <a:t>If two or three neighbors, stay alive</a:t>
            </a:r>
          </a:p>
          <a:p>
            <a:r>
              <a:rPr lang="en-US" dirty="0" smtClean="0"/>
              <a:t>If dead:</a:t>
            </a:r>
          </a:p>
          <a:p>
            <a:pPr lvl="1"/>
            <a:r>
              <a:rPr lang="en-US" dirty="0" smtClean="0"/>
              <a:t>If exactly three live neighbors, become alive</a:t>
            </a:r>
            <a:endParaRPr lang="en-CA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964" y="1825625"/>
            <a:ext cx="2761836" cy="28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4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Initial State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8168" y="1690688"/>
            <a:ext cx="4535664" cy="446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Next Turn</a:t>
            </a:r>
            <a:endParaRPr lang="en-CA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168" y="1707473"/>
            <a:ext cx="4535664" cy="45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– Initial State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676" y="1690688"/>
            <a:ext cx="5452648" cy="468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9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– Next Turn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541" y="1690688"/>
            <a:ext cx="5532918" cy="47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4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Game of Life in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use a 2 dimensional array of integers to represent the state of a Game of Life. The basic idea will be:</a:t>
            </a:r>
          </a:p>
          <a:p>
            <a:pPr lvl="1"/>
            <a:r>
              <a:rPr lang="en-US" dirty="0"/>
              <a:t>create a 2d array</a:t>
            </a:r>
          </a:p>
          <a:p>
            <a:pPr lvl="1"/>
            <a:r>
              <a:rPr lang="en-US" dirty="0"/>
              <a:t>randomly set the values of each element in the array to be either a 0 (dead) or a 1 (alive)</a:t>
            </a:r>
          </a:p>
          <a:p>
            <a:pPr lvl="1"/>
            <a:r>
              <a:rPr lang="en-US" dirty="0"/>
              <a:t>in the draw loop, set the fill based on whether the element is dead or alive, then draw a </a:t>
            </a:r>
            <a:r>
              <a:rPr lang="en-US" dirty="0" smtClean="0"/>
              <a:t>rectangle </a:t>
            </a:r>
            <a:r>
              <a:rPr lang="en-US" dirty="0"/>
              <a:t>in the appropriate location</a:t>
            </a:r>
          </a:p>
          <a:p>
            <a:pPr lvl="1"/>
            <a:r>
              <a:rPr lang="en-US" dirty="0"/>
              <a:t>update the state of the game (take a turn) each time </a:t>
            </a:r>
            <a:r>
              <a:rPr lang="en-US" dirty="0" smtClean="0"/>
              <a:t>a key is pressed</a:t>
            </a:r>
            <a:endParaRPr lang="en-US" dirty="0"/>
          </a:p>
          <a:p>
            <a:pPr lvl="1"/>
            <a:r>
              <a:rPr lang="en-US" dirty="0"/>
              <a:t>create a new array when performing the update, then assign it to the old array when the turn is all done (avoids changing values before they should be changed)</a:t>
            </a:r>
          </a:p>
          <a:p>
            <a:pPr lvl="1"/>
            <a:r>
              <a:rPr lang="en-US" dirty="0"/>
              <a:t>to keep things simple when updating, simply ignore the edge cells (so we don't go out of bounds)</a:t>
            </a:r>
          </a:p>
          <a:p>
            <a:pPr lvl="1"/>
            <a:r>
              <a:rPr lang="en-US" dirty="0"/>
              <a:t>it can be handy to use a nested loop to determine the number of neighbors </a:t>
            </a:r>
            <a:r>
              <a:rPr lang="en-US" dirty="0" smtClean="0"/>
              <a:t>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2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185</Words>
  <Application>Microsoft Office PowerPoint</Application>
  <PresentationFormat>Widescreen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Conway’s Game of Life</vt:lpstr>
      <vt:lpstr>Rules</vt:lpstr>
      <vt:lpstr>Example – Initial State</vt:lpstr>
      <vt:lpstr>Example – Next Turn</vt:lpstr>
      <vt:lpstr>Another Example – Initial State</vt:lpstr>
      <vt:lpstr>Another Example – Next Turn</vt:lpstr>
      <vt:lpstr>Implementing Game of Life in Processing</vt:lpstr>
    </vt:vector>
  </TitlesOfParts>
  <Company>Saskatoon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Schellenberg, Daniel Mark (Dan)</dc:creator>
  <cp:lastModifiedBy>Schellenberg, Daniel Mark (Dan)</cp:lastModifiedBy>
  <cp:revision>3</cp:revision>
  <dcterms:created xsi:type="dcterms:W3CDTF">2016-05-17T21:19:27Z</dcterms:created>
  <dcterms:modified xsi:type="dcterms:W3CDTF">2016-05-17T21:49:27Z</dcterms:modified>
</cp:coreProperties>
</file>