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75" d="100"/>
          <a:sy n="75" d="100"/>
        </p:scale>
        <p:origin x="1692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96A-9EEE-42F9-9474-48C09F625916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0D2E-2962-4D89-B1B0-635D5E968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4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96A-9EEE-42F9-9474-48C09F625916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0D2E-2962-4D89-B1B0-635D5E968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0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96A-9EEE-42F9-9474-48C09F625916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0D2E-2962-4D89-B1B0-635D5E968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4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96A-9EEE-42F9-9474-48C09F625916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0D2E-2962-4D89-B1B0-635D5E968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96A-9EEE-42F9-9474-48C09F625916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0D2E-2962-4D89-B1B0-635D5E968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7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96A-9EEE-42F9-9474-48C09F625916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0D2E-2962-4D89-B1B0-635D5E968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6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96A-9EEE-42F9-9474-48C09F625916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0D2E-2962-4D89-B1B0-635D5E968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2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96A-9EEE-42F9-9474-48C09F625916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0D2E-2962-4D89-B1B0-635D5E968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5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96A-9EEE-42F9-9474-48C09F625916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0D2E-2962-4D89-B1B0-635D5E968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8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96A-9EEE-42F9-9474-48C09F625916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0D2E-2962-4D89-B1B0-635D5E968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896A-9EEE-42F9-9474-48C09F625916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0D2E-2962-4D89-B1B0-635D5E968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896A-9EEE-42F9-9474-48C09F625916}" type="datetimeFigureOut">
              <a:rPr lang="ko-KR" altLang="en-US" smtClean="0"/>
              <a:t>2015-10-18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30D2E-2962-4D89-B1B0-635D5E968D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5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41" y="645941"/>
            <a:ext cx="8748518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3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1" y="231007"/>
            <a:ext cx="2252311" cy="4004109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89998" y="1666824"/>
            <a:ext cx="2190975" cy="275386"/>
            <a:chOff x="259331" y="1616818"/>
            <a:chExt cx="2555106" cy="321154"/>
          </a:xfrm>
        </p:grpSpPr>
        <p:sp>
          <p:nvSpPr>
            <p:cNvPr id="7" name="타원 6"/>
            <p:cNvSpPr/>
            <p:nvPr/>
          </p:nvSpPr>
          <p:spPr>
            <a:xfrm>
              <a:off x="259331" y="1616818"/>
              <a:ext cx="321154" cy="3211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31656" y="1616818"/>
              <a:ext cx="321154" cy="3211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003982" y="1616818"/>
              <a:ext cx="321154" cy="3211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76307" y="1616818"/>
              <a:ext cx="321154" cy="3211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48633" y="1616818"/>
              <a:ext cx="321154" cy="3211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120958" y="1616818"/>
              <a:ext cx="321154" cy="321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493283" y="1616818"/>
              <a:ext cx="321154" cy="321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형 24"/>
            <p:cNvSpPr/>
            <p:nvPr/>
          </p:nvSpPr>
          <p:spPr>
            <a:xfrm>
              <a:off x="259337" y="1616818"/>
              <a:ext cx="321152" cy="321152"/>
            </a:xfrm>
            <a:prstGeom prst="pie">
              <a:avLst>
                <a:gd name="adj1" fmla="val 20133973"/>
                <a:gd name="adj2" fmla="val 16200000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원형 25"/>
            <p:cNvSpPr/>
            <p:nvPr/>
          </p:nvSpPr>
          <p:spPr>
            <a:xfrm>
              <a:off x="634567" y="1616818"/>
              <a:ext cx="321152" cy="321152"/>
            </a:xfrm>
            <a:prstGeom prst="pie">
              <a:avLst>
                <a:gd name="adj1" fmla="val 13972108"/>
                <a:gd name="adj2" fmla="val 16200000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원형 26"/>
            <p:cNvSpPr/>
            <p:nvPr/>
          </p:nvSpPr>
          <p:spPr>
            <a:xfrm>
              <a:off x="1003977" y="1616818"/>
              <a:ext cx="321152" cy="321152"/>
            </a:xfrm>
            <a:prstGeom prst="pie">
              <a:avLst>
                <a:gd name="adj1" fmla="val 18849030"/>
                <a:gd name="adj2" fmla="val 16200000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원형 27"/>
            <p:cNvSpPr/>
            <p:nvPr/>
          </p:nvSpPr>
          <p:spPr>
            <a:xfrm>
              <a:off x="1373387" y="1616818"/>
              <a:ext cx="321152" cy="321152"/>
            </a:xfrm>
            <a:prstGeom prst="pie">
              <a:avLst>
                <a:gd name="adj1" fmla="val 8878944"/>
                <a:gd name="adj2" fmla="val 16200000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원형 28"/>
            <p:cNvSpPr/>
            <p:nvPr/>
          </p:nvSpPr>
          <p:spPr>
            <a:xfrm>
              <a:off x="1748635" y="1616818"/>
              <a:ext cx="321152" cy="321152"/>
            </a:xfrm>
            <a:prstGeom prst="pie">
              <a:avLst>
                <a:gd name="adj1" fmla="val 4408882"/>
                <a:gd name="adj2" fmla="val 16200000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원형 29"/>
            <p:cNvSpPr/>
            <p:nvPr/>
          </p:nvSpPr>
          <p:spPr>
            <a:xfrm>
              <a:off x="2119402" y="1616818"/>
              <a:ext cx="321152" cy="321152"/>
            </a:xfrm>
            <a:prstGeom prst="pie">
              <a:avLst>
                <a:gd name="adj1" fmla="val 10795631"/>
                <a:gd name="adj2" fmla="val 16200000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원형 30"/>
            <p:cNvSpPr/>
            <p:nvPr/>
          </p:nvSpPr>
          <p:spPr>
            <a:xfrm>
              <a:off x="2493284" y="1616818"/>
              <a:ext cx="321152" cy="321152"/>
            </a:xfrm>
            <a:prstGeom prst="pie">
              <a:avLst>
                <a:gd name="adj1" fmla="val 6914604"/>
                <a:gd name="adj2" fmla="val 16200000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53699" y="1838861"/>
              <a:ext cx="99111" cy="9911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226024" y="1838861"/>
              <a:ext cx="99111" cy="9911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598350" y="1838861"/>
              <a:ext cx="99111" cy="9911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970676" y="1838861"/>
              <a:ext cx="99111" cy="9911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343001" y="1838860"/>
              <a:ext cx="99111" cy="991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13770" y="1838859"/>
              <a:ext cx="99111" cy="991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06959" y="1838861"/>
              <a:ext cx="99111" cy="9911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2245989" y="1098707"/>
            <a:ext cx="265654" cy="45719"/>
          </a:xfrm>
          <a:prstGeom prst="roundRect">
            <a:avLst/>
          </a:prstGeom>
          <a:solidFill>
            <a:srgbClr val="68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85341" y="785138"/>
            <a:ext cx="382313" cy="45719"/>
          </a:xfrm>
          <a:prstGeom prst="roundRect">
            <a:avLst/>
          </a:prstGeom>
          <a:solidFill>
            <a:srgbClr val="68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78059" y="880337"/>
            <a:ext cx="382313" cy="45719"/>
          </a:xfrm>
          <a:prstGeom prst="roundRect">
            <a:avLst/>
          </a:prstGeom>
          <a:solidFill>
            <a:srgbClr val="68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89528" y="1052988"/>
            <a:ext cx="382313" cy="45719"/>
          </a:xfrm>
          <a:prstGeom prst="roundRect">
            <a:avLst/>
          </a:prstGeom>
          <a:solidFill>
            <a:srgbClr val="68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44828" y="903196"/>
            <a:ext cx="382313" cy="45719"/>
          </a:xfrm>
          <a:prstGeom prst="roundRect">
            <a:avLst/>
          </a:prstGeom>
          <a:solidFill>
            <a:srgbClr val="68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44953" y="905326"/>
            <a:ext cx="228954" cy="45719"/>
          </a:xfrm>
          <a:prstGeom prst="round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89527" y="1052988"/>
            <a:ext cx="196373" cy="45719"/>
          </a:xfrm>
          <a:prstGeom prst="round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 rot="16200000">
            <a:off x="2317532" y="319993"/>
            <a:ext cx="80628" cy="45719"/>
          </a:xfrm>
          <a:prstGeom prst="round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85341" y="785136"/>
            <a:ext cx="160648" cy="45721"/>
          </a:xfrm>
          <a:prstGeom prst="round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245988" y="1098705"/>
            <a:ext cx="185941" cy="45721"/>
          </a:xfrm>
          <a:prstGeom prst="round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354806" y="314325"/>
            <a:ext cx="1891182" cy="0"/>
          </a:xfrm>
          <a:prstGeom prst="line">
            <a:avLst/>
          </a:prstGeom>
          <a:ln w="19050">
            <a:solidFill>
              <a:schemeClr val="tx2">
                <a:lumMod val="50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다리꼴 50"/>
          <p:cNvSpPr/>
          <p:nvPr/>
        </p:nvSpPr>
        <p:spPr>
          <a:xfrm>
            <a:off x="354805" y="254794"/>
            <a:ext cx="85830" cy="59531"/>
          </a:xfrm>
          <a:prstGeom prst="trapezoid">
            <a:avLst/>
          </a:prstGeom>
          <a:solidFill>
            <a:schemeClr val="bg1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사다리꼴 51"/>
          <p:cNvSpPr/>
          <p:nvPr/>
        </p:nvSpPr>
        <p:spPr>
          <a:xfrm>
            <a:off x="2160158" y="254794"/>
            <a:ext cx="85830" cy="59531"/>
          </a:xfrm>
          <a:prstGeom prst="trapezoid">
            <a:avLst/>
          </a:prstGeom>
          <a:solidFill>
            <a:schemeClr val="bg1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544828" y="266476"/>
            <a:ext cx="53034" cy="45719"/>
          </a:xfrm>
          <a:prstGeom prst="triangle">
            <a:avLst/>
          </a:prstGeom>
          <a:solidFill>
            <a:schemeClr val="accent1">
              <a:lumMod val="50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10800000">
            <a:off x="631806" y="266476"/>
            <a:ext cx="53034" cy="45719"/>
          </a:xfrm>
          <a:prstGeom prst="triangle">
            <a:avLst/>
          </a:prstGeom>
          <a:solidFill>
            <a:schemeClr val="accent1">
              <a:lumMod val="50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10800000">
            <a:off x="700772" y="266476"/>
            <a:ext cx="53034" cy="45719"/>
          </a:xfrm>
          <a:prstGeom prst="triangle">
            <a:avLst/>
          </a:prstGeom>
          <a:solidFill>
            <a:schemeClr val="accent1">
              <a:lumMod val="50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0800000">
            <a:off x="743840" y="266476"/>
            <a:ext cx="53034" cy="45719"/>
          </a:xfrm>
          <a:prstGeom prst="triangle">
            <a:avLst/>
          </a:prstGeom>
          <a:solidFill>
            <a:schemeClr val="accent1">
              <a:lumMod val="50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1709100" y="274809"/>
            <a:ext cx="53034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rot="10800000">
            <a:off x="1796078" y="274809"/>
            <a:ext cx="53034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이등변 삼각형 59"/>
          <p:cNvSpPr/>
          <p:nvPr/>
        </p:nvSpPr>
        <p:spPr>
          <a:xfrm rot="10800000">
            <a:off x="1865044" y="274809"/>
            <a:ext cx="53034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0800000">
            <a:off x="1908112" y="274809"/>
            <a:ext cx="53034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917715" y="246234"/>
            <a:ext cx="90428" cy="77955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303816" y="254294"/>
            <a:ext cx="169186" cy="169186"/>
          </a:xfrm>
          <a:prstGeom prst="ellipse">
            <a:avLst/>
          </a:prstGeom>
          <a:solidFill>
            <a:schemeClr val="bg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 rot="16200000">
            <a:off x="2381827" y="319992"/>
            <a:ext cx="80628" cy="45719"/>
          </a:xfrm>
          <a:prstGeom prst="round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147197" y="2147318"/>
            <a:ext cx="427440" cy="427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642743" y="2147318"/>
            <a:ext cx="427440" cy="427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138290" y="2147318"/>
            <a:ext cx="427440" cy="427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633836" y="2147318"/>
            <a:ext cx="427440" cy="427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129384" y="2147318"/>
            <a:ext cx="427440" cy="427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624930" y="2147318"/>
            <a:ext cx="427440" cy="427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6120476" y="2147318"/>
            <a:ext cx="427440" cy="427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원형 72"/>
          <p:cNvSpPr/>
          <p:nvPr/>
        </p:nvSpPr>
        <p:spPr>
          <a:xfrm>
            <a:off x="3147205" y="2147318"/>
            <a:ext cx="427437" cy="427437"/>
          </a:xfrm>
          <a:prstGeom prst="pie">
            <a:avLst>
              <a:gd name="adj1" fmla="val 20133973"/>
              <a:gd name="adj2" fmla="val 16200000"/>
            </a:avLst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원형 73"/>
          <p:cNvSpPr/>
          <p:nvPr/>
        </p:nvSpPr>
        <p:spPr>
          <a:xfrm>
            <a:off x="3646617" y="2147318"/>
            <a:ext cx="427437" cy="427437"/>
          </a:xfrm>
          <a:prstGeom prst="pie">
            <a:avLst>
              <a:gd name="adj1" fmla="val 13972108"/>
              <a:gd name="adj2" fmla="val 16200000"/>
            </a:avLst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원형 74"/>
          <p:cNvSpPr/>
          <p:nvPr/>
        </p:nvSpPr>
        <p:spPr>
          <a:xfrm>
            <a:off x="4138284" y="2147318"/>
            <a:ext cx="427437" cy="427437"/>
          </a:xfrm>
          <a:prstGeom prst="pie">
            <a:avLst>
              <a:gd name="adj1" fmla="val 18849030"/>
              <a:gd name="adj2" fmla="val 16200000"/>
            </a:avLst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원형 75"/>
          <p:cNvSpPr/>
          <p:nvPr/>
        </p:nvSpPr>
        <p:spPr>
          <a:xfrm>
            <a:off x="4629950" y="2147318"/>
            <a:ext cx="427437" cy="427437"/>
          </a:xfrm>
          <a:prstGeom prst="pie">
            <a:avLst>
              <a:gd name="adj1" fmla="val 8878944"/>
              <a:gd name="adj2" fmla="val 16200000"/>
            </a:avLst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원형 76"/>
          <p:cNvSpPr/>
          <p:nvPr/>
        </p:nvSpPr>
        <p:spPr>
          <a:xfrm>
            <a:off x="5129387" y="2147318"/>
            <a:ext cx="427437" cy="427437"/>
          </a:xfrm>
          <a:prstGeom prst="pie">
            <a:avLst>
              <a:gd name="adj1" fmla="val 4408882"/>
              <a:gd name="adj2" fmla="val 16200000"/>
            </a:avLst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원형 77"/>
          <p:cNvSpPr/>
          <p:nvPr/>
        </p:nvSpPr>
        <p:spPr>
          <a:xfrm>
            <a:off x="5622859" y="2147318"/>
            <a:ext cx="427437" cy="427437"/>
          </a:xfrm>
          <a:prstGeom prst="pie">
            <a:avLst>
              <a:gd name="adj1" fmla="val 10795631"/>
              <a:gd name="adj2" fmla="val 16200000"/>
            </a:avLst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원형 78"/>
          <p:cNvSpPr/>
          <p:nvPr/>
        </p:nvSpPr>
        <p:spPr>
          <a:xfrm>
            <a:off x="6120477" y="2147318"/>
            <a:ext cx="427437" cy="427437"/>
          </a:xfrm>
          <a:prstGeom prst="pie">
            <a:avLst>
              <a:gd name="adj1" fmla="val 6914604"/>
              <a:gd name="adj2" fmla="val 16200000"/>
            </a:avLst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38271" y="2442846"/>
            <a:ext cx="131912" cy="1319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4433817" y="2442846"/>
            <a:ext cx="131912" cy="1319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4929365" y="2442846"/>
            <a:ext cx="131912" cy="1319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424912" y="2442846"/>
            <a:ext cx="131912" cy="1319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5920458" y="2442845"/>
            <a:ext cx="131912" cy="1319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6413933" y="2442844"/>
            <a:ext cx="131912" cy="1319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476778" y="2442846"/>
            <a:ext cx="131912" cy="1319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왼쪽 중괄호 87"/>
          <p:cNvSpPr/>
          <p:nvPr/>
        </p:nvSpPr>
        <p:spPr>
          <a:xfrm rot="16200000">
            <a:off x="4178309" y="1605984"/>
            <a:ext cx="347403" cy="2409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왼쪽 중괄호 88"/>
          <p:cNvSpPr/>
          <p:nvPr/>
        </p:nvSpPr>
        <p:spPr>
          <a:xfrm rot="16200000">
            <a:off x="5910651" y="2349300"/>
            <a:ext cx="347403" cy="9229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926390" y="3046838"/>
            <a:ext cx="86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Unit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492715" y="3039318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Hero Skill</a:t>
            </a:r>
            <a:endParaRPr lang="ko-KR" altLang="en-US" dirty="0"/>
          </a:p>
        </p:txBody>
      </p:sp>
      <p:grpSp>
        <p:nvGrpSpPr>
          <p:cNvPr id="95" name="그룹 94"/>
          <p:cNvGrpSpPr/>
          <p:nvPr/>
        </p:nvGrpSpPr>
        <p:grpSpPr>
          <a:xfrm>
            <a:off x="3178896" y="3360168"/>
            <a:ext cx="944653" cy="874948"/>
            <a:chOff x="3178896" y="3360168"/>
            <a:chExt cx="461493" cy="427440"/>
          </a:xfrm>
        </p:grpSpPr>
        <p:sp>
          <p:nvSpPr>
            <p:cNvPr id="92" name="타원 91"/>
            <p:cNvSpPr/>
            <p:nvPr/>
          </p:nvSpPr>
          <p:spPr>
            <a:xfrm>
              <a:off x="3178896" y="3360168"/>
              <a:ext cx="427440" cy="427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형 92"/>
            <p:cNvSpPr/>
            <p:nvPr/>
          </p:nvSpPr>
          <p:spPr>
            <a:xfrm>
              <a:off x="3178904" y="3360168"/>
              <a:ext cx="427437" cy="427437"/>
            </a:xfrm>
            <a:prstGeom prst="pie">
              <a:avLst>
                <a:gd name="adj1" fmla="val 11529918"/>
                <a:gd name="adj2" fmla="val 16200000"/>
              </a:avLst>
            </a:prstGeom>
            <a:solidFill>
              <a:schemeClr val="tx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3508477" y="3655696"/>
              <a:ext cx="131912" cy="131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화살표 연결선 96"/>
          <p:cNvCxnSpPr>
            <a:stCxn id="94" idx="6"/>
            <a:endCxn id="98" idx="1"/>
          </p:cNvCxnSpPr>
          <p:nvPr/>
        </p:nvCxnSpPr>
        <p:spPr>
          <a:xfrm flipV="1">
            <a:off x="4123549" y="4100107"/>
            <a:ext cx="3762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499773" y="3776941"/>
            <a:ext cx="5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Unit = stack</a:t>
            </a:r>
            <a:r>
              <a:rPr lang="ko-KR" altLang="en-US" dirty="0" smtClean="0"/>
              <a:t>이 되며 뽑을 수 있는 개수를 의미</a:t>
            </a:r>
            <a:endParaRPr lang="en-US" altLang="ko-KR" dirty="0"/>
          </a:p>
          <a:p>
            <a:r>
              <a:rPr lang="en-US" altLang="ko-KR" dirty="0" smtClean="0"/>
              <a:t>Hero Skill = </a:t>
            </a:r>
            <a:r>
              <a:rPr lang="ko-KR" altLang="en-US" dirty="0" smtClean="0"/>
              <a:t>필요한 퍼즐 코스트를 의미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1" y="4948568"/>
            <a:ext cx="2252311" cy="961254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00705" y="5107360"/>
            <a:ext cx="5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퍼즐개수는 왼쪽의 </a:t>
            </a:r>
            <a:r>
              <a:rPr lang="ko-KR" altLang="en-US" dirty="0" err="1" smtClean="0"/>
              <a:t>퍼즐앤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드래곤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상성표와</a:t>
            </a:r>
            <a:r>
              <a:rPr lang="ko-KR" altLang="en-US" dirty="0" smtClean="0"/>
              <a:t> 동일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 회복 퍼즐은 존재하지 않는 형태의 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개로 구성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4" idx="2"/>
            <a:endCxn id="104" idx="0"/>
          </p:cNvCxnSpPr>
          <p:nvPr/>
        </p:nvCxnSpPr>
        <p:spPr>
          <a:xfrm>
            <a:off x="1385487" y="4235116"/>
            <a:ext cx="0" cy="71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32593" y="580030"/>
            <a:ext cx="5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Pinch to zoom</a:t>
            </a:r>
          </a:p>
          <a:p>
            <a:r>
              <a:rPr lang="en-US" altLang="ko-KR" dirty="0" err="1" smtClean="0"/>
              <a:t>Drargging</a:t>
            </a:r>
            <a:r>
              <a:rPr lang="en-US" altLang="ko-KR" dirty="0" smtClean="0"/>
              <a:t> = left &amp; right scroll</a:t>
            </a:r>
          </a:p>
        </p:txBody>
      </p:sp>
      <p:sp>
        <p:nvSpPr>
          <p:cNvPr id="113" name="왼쪽 중괄호 112"/>
          <p:cNvSpPr/>
          <p:nvPr/>
        </p:nvSpPr>
        <p:spPr>
          <a:xfrm rot="10800000">
            <a:off x="2580170" y="229680"/>
            <a:ext cx="261189" cy="13514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>
            <a:stCxn id="113" idx="1"/>
            <a:endCxn id="112" idx="1"/>
          </p:cNvCxnSpPr>
          <p:nvPr/>
        </p:nvCxnSpPr>
        <p:spPr>
          <a:xfrm flipV="1">
            <a:off x="2841359" y="903196"/>
            <a:ext cx="291234" cy="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04" idx="3"/>
            <a:endCxn id="106" idx="1"/>
          </p:cNvCxnSpPr>
          <p:nvPr/>
        </p:nvCxnSpPr>
        <p:spPr>
          <a:xfrm>
            <a:off x="2511642" y="5429195"/>
            <a:ext cx="589063" cy="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100704" y="5820757"/>
            <a:ext cx="788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퍼즐의 경우 턴에 기반한 </a:t>
            </a:r>
            <a:r>
              <a:rPr lang="ko-KR" altLang="en-US" dirty="0" err="1" smtClean="0"/>
              <a:t>퍼드</a:t>
            </a:r>
            <a:r>
              <a:rPr lang="ko-KR" altLang="en-US" dirty="0" smtClean="0"/>
              <a:t> 타입보다는 </a:t>
            </a:r>
            <a:r>
              <a:rPr lang="en-US" altLang="ko-KR" dirty="0" smtClean="0"/>
              <a:t>3match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맞다고</a:t>
            </a:r>
            <a:r>
              <a:rPr lang="ko-KR" altLang="en-US" dirty="0" smtClean="0"/>
              <a:t> 생각됩니다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67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32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60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Taeyeon</dc:creator>
  <cp:lastModifiedBy>Taeyeon</cp:lastModifiedBy>
  <cp:revision>18</cp:revision>
  <dcterms:created xsi:type="dcterms:W3CDTF">2015-10-10T07:45:35Z</dcterms:created>
  <dcterms:modified xsi:type="dcterms:W3CDTF">2015-10-18T06:06:50Z</dcterms:modified>
</cp:coreProperties>
</file>