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2"/>
    <p:restoredTop sz="94643"/>
  </p:normalViewPr>
  <p:slideViewPr>
    <p:cSldViewPr snapToGrid="0" snapToObjects="1">
      <p:cViewPr varScale="1">
        <p:scale>
          <a:sx n="101" d="100"/>
          <a:sy n="101" d="100"/>
        </p:scale>
        <p:origin x="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8092-3CBC-D14D-A7A7-52275A977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7CCB5-A53F-B348-939F-91CB9A0A0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B420-B9C1-964C-B6B4-529DF379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498E-A76B-9A4E-91AB-BF0BCF09E8B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E334A-2B60-894D-8EC4-DC13A62F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5B41E-7504-E540-81AE-19150BCC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20F-CF8B-C640-AA7A-F896BC59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2515-C1DE-754E-A135-79F79CC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CCF24-5C97-4440-BFFC-0DEABEA0D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320E-ECAF-5449-9824-AF7869D4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498E-A76B-9A4E-91AB-BF0BCF09E8B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8E44-682B-734A-A256-D1BFC67E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DEC0E-7362-7144-839F-F329A343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20F-CF8B-C640-AA7A-F896BC59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8016-6E86-0D42-969F-AE08277F9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BC427-B68C-4E4F-8831-D0897DE7E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B24A-A773-DF48-A891-51FF8564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498E-A76B-9A4E-91AB-BF0BCF09E8B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5FEF-95BB-604B-9A21-6DBB3395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3A759-4D05-CE4C-AF43-91AD5FEE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20F-CF8B-C640-AA7A-F896BC59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FE5C-2F5B-284C-89AF-B98F27DF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025-3C41-834A-9165-0E002DA1C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B2F3C-E54F-964F-BDB6-0844D0C6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498E-A76B-9A4E-91AB-BF0BCF09E8B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F9CDC-171E-B742-8F8E-CE494112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C39F4-1B5E-7247-8B63-A74E54D9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20F-CF8B-C640-AA7A-F896BC59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4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E108-F9F0-9A48-A36F-D44BB7F9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E3E33-7B41-7442-AB9D-7583E5FDD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85A2-1103-3A49-9C70-A541D253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498E-A76B-9A4E-91AB-BF0BCF09E8B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87AA4-DB3B-014D-8598-2AE9F01C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FE3C4-208E-6C49-9846-95370912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20F-CF8B-C640-AA7A-F896BC59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3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039C-D604-0445-9EF1-871945E7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5E32-BFDE-854C-B5AC-8B79D0440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52E42-110E-824B-A8CB-0365EABA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B3057-7D68-9240-B7CA-3690F709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498E-A76B-9A4E-91AB-BF0BCF09E8BA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6CF5F-AD21-E44E-B45B-72398A00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1FF0D-4047-C749-B5EC-1AB2CE9D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20F-CF8B-C640-AA7A-F896BC59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0D1F-59DA-264C-B6C6-0FEDAEA8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7F0C6-AFC3-C849-84C4-A40D4FEC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AE342-7D1D-0A41-9BB5-A63F444A9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275BC-4F40-F641-80D8-177E7448B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D0635-36EB-524B-AE47-D301A39F2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90D88-9C7A-6743-AFAE-B325EE82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498E-A76B-9A4E-91AB-BF0BCF09E8BA}" type="datetimeFigureOut">
              <a:rPr lang="en-US" smtClean="0"/>
              <a:t>8/7/20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030D6-0B32-2C43-8255-53D37536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B0564-CF75-4544-BB67-38BB51EF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20F-CF8B-C640-AA7A-F896BC59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5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8661-2821-0841-8A3A-7CDE1550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33285-6834-F244-A61B-101F4C53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498E-A76B-9A4E-91AB-BF0BCF09E8BA}" type="datetimeFigureOut">
              <a:rPr lang="en-US" smtClean="0"/>
              <a:t>8/7/20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10B00-3AA2-C941-9F52-D45B5568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4B5D9-37CF-BB48-A261-7FE5C35E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20F-CF8B-C640-AA7A-F896BC59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21470-B5A8-9E43-BB3F-86336DF8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498E-A76B-9A4E-91AB-BF0BCF09E8BA}" type="datetimeFigureOut">
              <a:rPr lang="en-US" smtClean="0"/>
              <a:t>8/7/20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F6D2B-4D12-F342-8141-11D4700C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7CD4F-5C1B-E04D-8E92-8E3DEB1C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20F-CF8B-C640-AA7A-F896BC59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2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D255-B0F4-DB4F-9E86-2BA73FA0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AB1D-12C5-2941-B948-FFA0D144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850F8-2C0F-FB43-8A48-BBF4EBFD5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17740-E241-2D43-A17D-6A7B0440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498E-A76B-9A4E-91AB-BF0BCF09E8BA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37ED3-9644-F344-9FEC-C1A547C3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2A5F2-6AC9-BF40-92D3-7BDD14B2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20F-CF8B-C640-AA7A-F896BC59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030D-FCBB-354D-B323-57ACEB9D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AC4F0-149E-4E4E-9055-23CAFB0E6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46B60-ADD3-5A41-96AD-B3DC01D00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4C74E-A1C4-2447-A753-89A850F9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498E-A76B-9A4E-91AB-BF0BCF09E8BA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4721C-DD48-0745-A3C1-A7AF3E2A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3D1C3-FC78-FC4D-99A5-6AB0918F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20F-CF8B-C640-AA7A-F896BC59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2E8AC-9299-4F46-9128-A9EC474E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1BF75-5832-FA4E-92C3-A683B90B7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5A79B-41F0-E848-BC9C-029D43F9F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498E-A76B-9A4E-91AB-BF0BCF09E8B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EE2B7-29F1-BE4C-9952-43448005B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DE7DB-E55C-5C49-964E-0E1F3FF41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9220F-CF8B-C640-AA7A-F896BC59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7D0E-D6F0-DA47-B3DB-2892896EC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9263"/>
            <a:ext cx="9144000" cy="2387600"/>
          </a:xfrm>
        </p:spPr>
        <p:txBody>
          <a:bodyPr/>
          <a:lstStyle/>
          <a:p>
            <a:r>
              <a:rPr lang="en-US" dirty="0"/>
              <a:t>TTS Rankings Revised</a:t>
            </a:r>
            <a:br>
              <a:rPr lang="en-US" dirty="0"/>
            </a:br>
            <a:r>
              <a:rPr lang="en-US" sz="4400" dirty="0"/>
              <a:t>08.07.2020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50639-1D2A-5A41-92BE-485523643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33763"/>
            <a:ext cx="9144000" cy="2747962"/>
          </a:xfrm>
        </p:spPr>
        <p:txBody>
          <a:bodyPr>
            <a:normAutofit/>
          </a:bodyPr>
          <a:lstStyle/>
          <a:p>
            <a:r>
              <a:rPr lang="en-US" dirty="0"/>
              <a:t>- uses troposphere average lifetime </a:t>
            </a:r>
          </a:p>
          <a:p>
            <a:r>
              <a:rPr lang="en-US" dirty="0"/>
              <a:t>- only use 0-25 N </a:t>
            </a:r>
          </a:p>
          <a:p>
            <a:r>
              <a:rPr lang="en-US" dirty="0"/>
              <a:t>- TOGA and AWAS fill values are replaced with 1/2 LOD</a:t>
            </a:r>
          </a:p>
          <a:p>
            <a:r>
              <a:rPr lang="en-US" dirty="0"/>
              <a:t>- Each RF average UT is matched to the campaign average BL (e.g. ratio computed using mean of RF07 UT/ mean of campaign average BL) 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47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15972D-9159-7446-9F31-0A4ACE9F3ECF}"/>
              </a:ext>
            </a:extLst>
          </p:cNvPr>
          <p:cNvSpPr txBox="1"/>
          <p:nvPr/>
        </p:nvSpPr>
        <p:spPr>
          <a:xfrm>
            <a:off x="0" y="0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RF11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ED83B-AF49-6B4B-BFE0-E52F4E376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285"/>
            <a:ext cx="12192000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1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15972D-9159-7446-9F31-0A4ACE9F3ECF}"/>
              </a:ext>
            </a:extLst>
          </p:cNvPr>
          <p:cNvSpPr txBox="1"/>
          <p:nvPr/>
        </p:nvSpPr>
        <p:spPr>
          <a:xfrm>
            <a:off x="0" y="0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RF12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1664D-B636-8B40-8FFC-D6DCEF8B2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285"/>
            <a:ext cx="12192000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5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15972D-9159-7446-9F31-0A4ACE9F3ECF}"/>
              </a:ext>
            </a:extLst>
          </p:cNvPr>
          <p:cNvSpPr txBox="1"/>
          <p:nvPr/>
        </p:nvSpPr>
        <p:spPr>
          <a:xfrm>
            <a:off x="0" y="0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RF13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88FA2-BB4A-F140-876D-32CEBB4CE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285"/>
            <a:ext cx="12192000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8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15972D-9159-7446-9F31-0A4ACE9F3ECF}"/>
              </a:ext>
            </a:extLst>
          </p:cNvPr>
          <p:cNvSpPr txBox="1"/>
          <p:nvPr/>
        </p:nvSpPr>
        <p:spPr>
          <a:xfrm>
            <a:off x="0" y="0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RF14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28D39-DA13-7C47-AE5C-60EF5A2A6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285"/>
            <a:ext cx="12192000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8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15972D-9159-7446-9F31-0A4ACE9F3ECF}"/>
              </a:ext>
            </a:extLst>
          </p:cNvPr>
          <p:cNvSpPr txBox="1"/>
          <p:nvPr/>
        </p:nvSpPr>
        <p:spPr>
          <a:xfrm>
            <a:off x="0" y="0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RF15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5B5AF-0E42-1E4A-803A-7E155791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285"/>
            <a:ext cx="12192000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2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1AAC72-0D0E-3045-8D12-A09385334ADC}"/>
              </a:ext>
            </a:extLst>
          </p:cNvPr>
          <p:cNvSpPr txBox="1"/>
          <p:nvPr/>
        </p:nvSpPr>
        <p:spPr>
          <a:xfrm>
            <a:off x="0" y="5380672"/>
            <a:ext cx="1026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TOGA/AWAS merge files. So 1 sample for TOGA entire 2 minute sampling period. </a:t>
            </a:r>
          </a:p>
          <a:p>
            <a:r>
              <a:rPr lang="en-US" dirty="0"/>
              <a:t>RF15 seems to be missing some data? </a:t>
            </a:r>
          </a:p>
          <a:p>
            <a:r>
              <a:rPr lang="en-US" dirty="0"/>
              <a:t>TOGA sampling can be less if there are a lot of missing data for that particular tracer – e.g. very short lived species like acetaldehyde for RF13. TOGA took 128 samples in the UT between 0 – 25N but only 56 of those had detected Acetaldehyde.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A56AA-EC7E-5348-BE66-1AAFA8622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5176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3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355803-DD73-C244-9555-7AAED690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4300"/>
            <a:ext cx="4673600" cy="3352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A1E625-76AC-304F-BD66-CF34BA592BEF}"/>
              </a:ext>
            </a:extLst>
          </p:cNvPr>
          <p:cNvSpPr txBox="1"/>
          <p:nvPr/>
        </p:nvSpPr>
        <p:spPr>
          <a:xfrm>
            <a:off x="9474201" y="767477"/>
            <a:ext cx="271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Visualize sampling</a:t>
            </a:r>
          </a:p>
          <a:p>
            <a:endParaRPr lang="en-US" dirty="0"/>
          </a:p>
          <a:p>
            <a:r>
              <a:rPr lang="en-US" dirty="0"/>
              <a:t>Gray is all RF tracks </a:t>
            </a:r>
          </a:p>
          <a:p>
            <a:r>
              <a:rPr lang="en-US" dirty="0"/>
              <a:t>Black is RF06 track</a:t>
            </a:r>
          </a:p>
          <a:p>
            <a:r>
              <a:rPr lang="en-US" dirty="0"/>
              <a:t>Red is RF06 from 12-14 km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AF2AD-E247-6E4A-99F2-2952E8E7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505200"/>
            <a:ext cx="4673600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AEF9E2-7E23-544C-97A0-6281C8EF3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" y="3505200"/>
            <a:ext cx="4673600" cy="335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3A001F-BC98-BA43-8E18-118667955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0" y="152400"/>
            <a:ext cx="4673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4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A73A68-8F85-1B41-A12D-35F4D9E24752}"/>
              </a:ext>
            </a:extLst>
          </p:cNvPr>
          <p:cNvSpPr txBox="1"/>
          <p:nvPr/>
        </p:nvSpPr>
        <p:spPr>
          <a:xfrm>
            <a:off x="0" y="0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RF05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4407A8-8ECB-3E48-8B86-D883F5F00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285"/>
            <a:ext cx="12192000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7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022280-6633-7E43-9273-F62A0A2CEC14}"/>
              </a:ext>
            </a:extLst>
          </p:cNvPr>
          <p:cNvSpPr txBox="1"/>
          <p:nvPr/>
        </p:nvSpPr>
        <p:spPr>
          <a:xfrm>
            <a:off x="0" y="0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RF06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9B51F-570A-3746-8C16-94FDDC20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285"/>
            <a:ext cx="12192000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7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15972D-9159-7446-9F31-0A4ACE9F3ECF}"/>
              </a:ext>
            </a:extLst>
          </p:cNvPr>
          <p:cNvSpPr txBox="1"/>
          <p:nvPr/>
        </p:nvSpPr>
        <p:spPr>
          <a:xfrm>
            <a:off x="0" y="0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RF07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860D0-42E5-6C41-AEBC-7FA142E25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285"/>
            <a:ext cx="12192000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2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15972D-9159-7446-9F31-0A4ACE9F3ECF}"/>
              </a:ext>
            </a:extLst>
          </p:cNvPr>
          <p:cNvSpPr txBox="1"/>
          <p:nvPr/>
        </p:nvSpPr>
        <p:spPr>
          <a:xfrm>
            <a:off x="0" y="0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RF08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74AF8-9B14-B248-824B-25F96A9B0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285"/>
            <a:ext cx="12192000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15972D-9159-7446-9F31-0A4ACE9F3ECF}"/>
              </a:ext>
            </a:extLst>
          </p:cNvPr>
          <p:cNvSpPr txBox="1"/>
          <p:nvPr/>
        </p:nvSpPr>
        <p:spPr>
          <a:xfrm>
            <a:off x="0" y="0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RF09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50E4B-C757-B44C-8297-2868E9D8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285"/>
            <a:ext cx="12192000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1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15972D-9159-7446-9F31-0A4ACE9F3ECF}"/>
              </a:ext>
            </a:extLst>
          </p:cNvPr>
          <p:cNvSpPr txBox="1"/>
          <p:nvPr/>
        </p:nvSpPr>
        <p:spPr>
          <a:xfrm>
            <a:off x="0" y="0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RF10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63DC0-BAE6-FF45-876A-0AAB8DEAD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285"/>
            <a:ext cx="12192000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167</Words>
  <Application>Microsoft Macintosh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TTS Rankings Revised 08.07.2020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TTS Rankings </dc:title>
  <dc:creator>Sofia Chelpon</dc:creator>
  <cp:lastModifiedBy>Sofia Chelpon</cp:lastModifiedBy>
  <cp:revision>13</cp:revision>
  <dcterms:created xsi:type="dcterms:W3CDTF">2020-08-05T17:48:52Z</dcterms:created>
  <dcterms:modified xsi:type="dcterms:W3CDTF">2020-08-07T21:04:32Z</dcterms:modified>
</cp:coreProperties>
</file>