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7891-617B-4006-9EDA-6B55A7DC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FA1D-1FFF-43B8-9110-F58032B44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9E2D-CF8F-412F-B2AB-1347EE05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BD6B-532F-46A0-9211-C28D3A49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C533-4625-4ED1-893B-FF674A2C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DC12-03D2-4679-8822-75D619C0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01CBA-11E7-41DE-B942-299B43B2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4FE-333A-41A8-9E1A-EF61290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D6B6-BBBE-4B8E-AEFD-791789FF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B60E-C979-4AA3-8D79-2F2576B8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64AF6-C842-4EE5-8648-282972F2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7324-AFDF-4F59-ADE7-08A43076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E9A5-03D1-452A-B93A-E2D050B3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6E59-7CA7-4B64-85A8-C5C7074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BD2F-9445-45D1-85E2-816DFEA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B559-FE4F-4F8E-9B97-14EF89AA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A94E-E59C-438F-9BF6-6B829CAF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1C34-AC96-4A8D-98EF-1D0E4E35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3D9D-DB4E-4FDD-9CBF-CFE5B4A3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CF61-8D9A-4A50-A29A-9B70ADFF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A0A4-3555-4FC7-BB61-73E9DDC4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12F4-90A8-4732-AC84-B46785D8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6234-F3E5-4A78-A551-E62E1268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3F00-965E-4E98-9858-00529252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B20C-E376-48DD-9DB5-F14FED76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C598-942B-4255-975C-05725CA0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679C-5A3E-4CD2-ADAB-0B160D02C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E4B4-1880-4A03-AEFC-F766C41A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86A43-24E3-4902-A3E8-81C488FE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E8796-71BA-44F2-BD9C-5F581600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92D3-356B-4E06-8DEB-34D92A8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C851-D2FF-4679-85F1-E2F63C7B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BC87-5619-40CE-A1CC-B326D5E4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20D36-45B9-4B56-A305-3F57703C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D2171-D84A-4768-B26E-ADDA7F1D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231A2-CB4D-4CE8-B0CB-710CCCB6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98EED-CE37-4AE6-9862-28CD8FBD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626AE-D41A-446A-BC46-161976FC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3298F-5EE2-4FA7-AD3E-12519F1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E0D7-92BB-4B92-9C12-6E182754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986E2-39CE-49B8-82C5-CCF9E5B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DC684-BAC3-47AA-A76D-31629427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833F-F155-453C-9288-C7B386E7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1723-BD02-46F2-9FE0-4E93A168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1235-1481-4FEF-9692-9E915197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166B-1ED0-491E-B893-3CA22AB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43B2-4E0D-43F3-8232-C8C90554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817F-2FD9-4D0B-8D68-165AB9C1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7F484-58A3-4CD4-AEF6-97A49C0FF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1A72-8BD2-4441-8FE3-B7B85886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DFC8-57C2-4B14-A5EF-2C7B9CD4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6021-6CCA-44D6-A43B-6DC6E44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585A-3A95-48B4-9572-B86E1EBF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D61BB-A1C8-41BD-83B9-E6AA59BF8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39AA-35F0-4D81-9E22-54215F33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F3AD-7384-4EDC-B89B-7ED33C09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371EA-5A0A-4596-BACE-60B6F9A1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3FF5-6F5A-4853-8F34-3DB24306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97865-1DBB-47A6-AC5D-8FBC1ED7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F22D-7E90-44FD-940C-6346BB86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4354-8B29-46E6-8DC3-27D9258C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E2B4-791E-410F-9E1B-E6F5FBB6641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5C09-6A21-4A72-B1A3-739D3A32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9C75-B3B7-4FD4-8441-DD78328B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0633-7E3E-411C-A1B3-DB03E567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FF1B7-D60A-4F34-AEDA-CBFE7FB02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6643" y="-859454"/>
            <a:ext cx="6957392" cy="89938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1345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FF1B7-D60A-4F34-AEDA-CBFE7FB02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660" y="-859454"/>
            <a:ext cx="6745357" cy="89938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096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FF1B7-D60A-4F34-AEDA-CBFE7FB02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8" b="-2610"/>
          <a:stretch/>
        </p:blipFill>
        <p:spPr>
          <a:xfrm>
            <a:off x="5724940" y="-283266"/>
            <a:ext cx="6606568" cy="919523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8225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FF1B7-D60A-4F34-AEDA-CBFE7FB02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1" t="1" b="-975"/>
          <a:stretch/>
        </p:blipFill>
        <p:spPr>
          <a:xfrm>
            <a:off x="5618922" y="0"/>
            <a:ext cx="6712586" cy="820198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489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schelps</dc:creator>
  <cp:lastModifiedBy>schelps</cp:lastModifiedBy>
  <cp:revision>3</cp:revision>
  <dcterms:created xsi:type="dcterms:W3CDTF">2020-04-14T11:03:53Z</dcterms:created>
  <dcterms:modified xsi:type="dcterms:W3CDTF">2020-04-14T11:22:16Z</dcterms:modified>
</cp:coreProperties>
</file>