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B6D6-7901-4DC5-A0A0-1E5E4B3B8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172AF-EDF4-4454-AC0B-EC359395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BF3C-1AD3-4B72-9303-2923756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B08C-1C43-4D35-9C88-22BB02B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3E6D-0B68-4540-B603-3CE3A91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F5D-26FE-4618-B854-DE77FD23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8904F-7612-4616-9FE2-EF20752F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CEE9-B25C-4C1D-99C0-AF79A37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699-61F2-480B-B9CC-B88ADA71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1C28-78E0-4CBD-A3B5-D119445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87ADF-2957-44A2-8AF4-972773A9C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C787-BAB3-4EBB-8861-FE091A2B4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6AF0-4281-474B-AF5B-001FD44C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8140-512A-49CB-8BE9-A0C8741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EC9A-98CD-4C52-BDD9-BFF377AD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A1B-A05E-4A5C-98A2-4FCA0578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921F-BF72-44B8-8EB2-3C5865F7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EB05-722B-469F-BCCD-9C51C049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366F-206E-4205-8AA7-97E8C7CB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7219-CD5B-4D11-9E18-A9D752B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02F9-32F0-4D79-AA3B-52C7C25B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4A3DD-C6C3-4F3E-A6B0-045411A8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BA99-735B-44BE-8F22-4F659F9C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9AAD-B3A1-466E-A05D-451A5BB3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A48F-7480-4CC7-825A-4637BAAE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8EB0-EA07-4DEB-9028-9076CA27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3A7B-91F8-46D2-8890-5A53A19B4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7D4C-478C-46A3-8505-AA519316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D467-614D-4610-89CD-DE76E439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71F6-DB25-4518-A39F-22B638F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306F-7EA0-402E-8BDC-9226B2E0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F8DB-E70D-4BD4-B1EE-0B07908A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1EC-724A-48B1-8014-CE5B541E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E31C-AF80-45CA-A8ED-7AF7BE62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205AB-DB3F-404B-88CF-0E8034B2D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0010C-1F37-4E10-A95C-00E1587C1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72D81-85C4-4016-A673-0A7BED36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35603-2EDE-4240-8CD4-8D1A84F7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CFC12-2009-4E4A-A641-DE0BE49C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1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9432-9148-4A90-9709-65CA80C2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7952D-6762-438D-9403-0ED3C40D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0990F-4F03-42BA-8E87-A90515E6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56B1B-0890-483B-A86E-3CC40D36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2A5EF-0D56-4A03-B060-881424B7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63ABA-A4DE-4E29-8A30-85C09B7D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57E0-8CC4-4B6E-9372-48E2B61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C12-9913-49E9-8955-02C77ECC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395-A448-4D4D-B050-6104B16C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C3D5E-B8DC-465C-A325-EB00987F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2609-32D6-41BD-BE97-EA0FE75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ADF8-ABBC-45F1-8FC2-34CAFC77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20C38-8DD7-4ECB-B5BA-0E5D407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B8A4-C474-4E32-95DF-C188C9D7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88BE-0B10-4D54-A9EF-58DC65FE9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F4A7-2EB4-470A-82DB-7C41E0C8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C160-E1D6-4988-A009-DC09AE0D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314A-B11D-455B-B7BC-38F70684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CE601-EE5D-401D-94CA-2B6F41A3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15703-5AE0-45A3-991D-B8BAAE49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14F4C-F1FE-4F12-8BCE-855FCADB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8E32-AC22-46D2-9FB9-F48B92EF8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CC99-3037-4EE7-BB2A-3AE637ED379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B4B5E-AB2B-4A5E-953E-CB5DB228E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767A-F990-4DA4-919C-C5733819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B92E6-61C3-45AD-9517-1FBB3C22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D5F-F3D3-4806-A44B-710FAC38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9A4CC-3C4A-4EB0-8691-659A639CB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81B70C-5E2B-4F3F-B6F1-1B330810E115}"/>
              </a:ext>
            </a:extLst>
          </p:cNvPr>
          <p:cNvGrpSpPr/>
          <p:nvPr/>
        </p:nvGrpSpPr>
        <p:grpSpPr>
          <a:xfrm>
            <a:off x="-9238" y="326571"/>
            <a:ext cx="6963435" cy="11049699"/>
            <a:chOff x="-9238" y="326571"/>
            <a:chExt cx="6963435" cy="110496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9A7DF6-48C9-45F8-9415-F46BB38D020F}"/>
                </a:ext>
              </a:extLst>
            </p:cNvPr>
            <p:cNvSpPr/>
            <p:nvPr/>
          </p:nvSpPr>
          <p:spPr>
            <a:xfrm>
              <a:off x="1819469" y="326571"/>
              <a:ext cx="1324947" cy="4198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FBA809-9C0C-4102-AEB3-8C5CFD6F9A66}"/>
                </a:ext>
              </a:extLst>
            </p:cNvPr>
            <p:cNvSpPr/>
            <p:nvPr/>
          </p:nvSpPr>
          <p:spPr>
            <a:xfrm>
              <a:off x="2004969" y="1098958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  <a:endParaRPr lang="en-US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04CDD2-31AD-4722-A4B3-C3C28A6364B6}"/>
                </a:ext>
              </a:extLst>
            </p:cNvPr>
            <p:cNvSpPr/>
            <p:nvPr/>
          </p:nvSpPr>
          <p:spPr>
            <a:xfrm>
              <a:off x="2007964" y="2481044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PREFIX START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7CCCEE-B7C7-42E7-B0C8-9E1618B80294}"/>
                </a:ext>
              </a:extLst>
            </p:cNvPr>
            <p:cNvSpPr/>
            <p:nvPr/>
          </p:nvSpPr>
          <p:spPr>
            <a:xfrm>
              <a:off x="2004969" y="3827478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PREFIX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8E7D21-955C-4728-A201-FFA7741B7C99}"/>
                </a:ext>
              </a:extLst>
            </p:cNvPr>
            <p:cNvSpPr/>
            <p:nvPr/>
          </p:nvSpPr>
          <p:spPr>
            <a:xfrm>
              <a:off x="3741490" y="3827478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WHOLE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62AF6E-BAAE-47A5-B48C-029DB5B279B4}"/>
                </a:ext>
              </a:extLst>
            </p:cNvPr>
            <p:cNvSpPr/>
            <p:nvPr/>
          </p:nvSpPr>
          <p:spPr>
            <a:xfrm>
              <a:off x="486562" y="5178105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WHOLE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8CF7F-75EF-4CCC-A1DD-869143F06947}"/>
                </a:ext>
              </a:extLst>
            </p:cNvPr>
            <p:cNvSpPr/>
            <p:nvPr/>
          </p:nvSpPr>
          <p:spPr>
            <a:xfrm>
              <a:off x="3741490" y="5178105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FRACT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DABFA5-849B-4D36-ADF1-16119EF3950B}"/>
                </a:ext>
              </a:extLst>
            </p:cNvPr>
            <p:cNvSpPr/>
            <p:nvPr/>
          </p:nvSpPr>
          <p:spPr>
            <a:xfrm>
              <a:off x="2215921" y="6788440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BIN EXP START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4E2EB8-BEC5-4DA5-8773-66ECD735688D}"/>
                </a:ext>
              </a:extLst>
            </p:cNvPr>
            <p:cNvSpPr/>
            <p:nvPr/>
          </p:nvSpPr>
          <p:spPr>
            <a:xfrm>
              <a:off x="1108574" y="825899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BIN EXP SIGN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DC327A-D12B-4F81-8FFA-54FA32A0DC1E}"/>
                </a:ext>
              </a:extLst>
            </p:cNvPr>
            <p:cNvSpPr/>
            <p:nvPr/>
          </p:nvSpPr>
          <p:spPr>
            <a:xfrm>
              <a:off x="3465881" y="825899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BIN EXP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3FB4B6A-9423-4EB9-A0F1-CFB20E867D65}"/>
                </a:ext>
              </a:extLst>
            </p:cNvPr>
            <p:cNvSpPr/>
            <p:nvPr/>
          </p:nvSpPr>
          <p:spPr>
            <a:xfrm>
              <a:off x="2366923" y="9473303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FLOAT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42D96B-E01A-4B0C-ADAA-1FB6259327FD}"/>
                </a:ext>
              </a:extLst>
            </p:cNvPr>
            <p:cNvSpPr/>
            <p:nvPr/>
          </p:nvSpPr>
          <p:spPr>
            <a:xfrm>
              <a:off x="4652922" y="9473303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LONG DOUBLE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A949B3-DBD6-41DD-B454-260FE96ED0F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478947" y="746449"/>
              <a:ext cx="2996" cy="352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E2F5F0-E76A-4B7F-ADDC-EF04B1B0EE5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78947" y="2046914"/>
              <a:ext cx="2995" cy="434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3056C6-2B54-4B5F-8BAA-4275B9FD2A3E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flipH="1">
              <a:off x="2478947" y="3429000"/>
              <a:ext cx="2995" cy="398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F1ECAE-668F-471C-ADED-F4C7981716FF}"/>
                </a:ext>
              </a:extLst>
            </p:cNvPr>
            <p:cNvCxnSpPr>
              <a:stCxn id="8" idx="6"/>
              <a:endCxn id="8" idx="6"/>
            </p:cNvCxnSpPr>
            <p:nvPr/>
          </p:nvCxnSpPr>
          <p:spPr>
            <a:xfrm>
              <a:off x="2952925" y="4301456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DBCC95-9CC2-4D38-8397-9DEE3A66CAB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952925" y="4301456"/>
              <a:ext cx="788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9B81A1-D9A9-4C4A-8524-2ED7CAE68521}"/>
                </a:ext>
              </a:extLst>
            </p:cNvPr>
            <p:cNvCxnSpPr>
              <a:stCxn id="8" idx="3"/>
              <a:endCxn id="10" idx="7"/>
            </p:cNvCxnSpPr>
            <p:nvPr/>
          </p:nvCxnSpPr>
          <p:spPr>
            <a:xfrm flipH="1">
              <a:off x="1295693" y="4636609"/>
              <a:ext cx="848101" cy="680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02F6B0-A350-4DC5-865A-4928B52B1D00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434518" y="5652083"/>
              <a:ext cx="2306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0AE2C1-A4A5-46E2-A04B-E6C8A3FDD632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4215468" y="4775434"/>
              <a:ext cx="0" cy="402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7A762F-2225-46CB-9D35-CBD901060758}"/>
                </a:ext>
              </a:extLst>
            </p:cNvPr>
            <p:cNvCxnSpPr>
              <a:stCxn id="12" idx="5"/>
              <a:endCxn id="14" idx="1"/>
            </p:cNvCxnSpPr>
            <p:nvPr/>
          </p:nvCxnSpPr>
          <p:spPr>
            <a:xfrm>
              <a:off x="3025052" y="7597571"/>
              <a:ext cx="579654" cy="800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2A86E8-DF3F-4B24-A429-A75362854ED0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1917705" y="7597571"/>
              <a:ext cx="437041" cy="800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FD6F99-B953-4DCC-98B5-27D5359B3E17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2056530" y="8732974"/>
              <a:ext cx="1409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321F81-F0AB-4EBE-9766-F143919FAFF3}"/>
                </a:ext>
              </a:extLst>
            </p:cNvPr>
            <p:cNvCxnSpPr>
              <a:stCxn id="14" idx="3"/>
              <a:endCxn id="15" idx="7"/>
            </p:cNvCxnSpPr>
            <p:nvPr/>
          </p:nvCxnSpPr>
          <p:spPr>
            <a:xfrm flipH="1">
              <a:off x="3176054" y="9068127"/>
              <a:ext cx="428652" cy="54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D90F44-C454-490B-B383-D952DEFE02D7}"/>
                </a:ext>
              </a:extLst>
            </p:cNvPr>
            <p:cNvCxnSpPr>
              <a:stCxn id="14" idx="5"/>
              <a:endCxn id="16" idx="1"/>
            </p:cNvCxnSpPr>
            <p:nvPr/>
          </p:nvCxnSpPr>
          <p:spPr>
            <a:xfrm>
              <a:off x="4275012" y="9068127"/>
              <a:ext cx="516735" cy="544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43D8C7A2-5531-46F1-A3DD-5BE13E7CD7C4}"/>
                </a:ext>
              </a:extLst>
            </p:cNvPr>
            <p:cNvCxnSpPr>
              <a:stCxn id="11" idx="5"/>
              <a:endCxn id="11" idx="6"/>
            </p:cNvCxnSpPr>
            <p:nvPr/>
          </p:nvCxnSpPr>
          <p:spPr>
            <a:xfrm rot="5400000" flipH="1" flipV="1">
              <a:off x="4452456" y="5750247"/>
              <a:ext cx="335153" cy="138825"/>
            </a:xfrm>
            <a:prstGeom prst="curvedConnector4">
              <a:avLst>
                <a:gd name="adj1" fmla="val -52059"/>
                <a:gd name="adj2" fmla="val 3855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8BE7595C-2D38-4425-9155-4253375CBF9F}"/>
                </a:ext>
              </a:extLst>
            </p:cNvPr>
            <p:cNvCxnSpPr>
              <a:cxnSpLocks/>
              <a:stCxn id="10" idx="3"/>
              <a:endCxn id="10" idx="2"/>
            </p:cNvCxnSpPr>
            <p:nvPr/>
          </p:nvCxnSpPr>
          <p:spPr>
            <a:xfrm rot="5400000" flipH="1">
              <a:off x="388398" y="5750248"/>
              <a:ext cx="335153" cy="138825"/>
            </a:xfrm>
            <a:prstGeom prst="curvedConnector4">
              <a:avLst>
                <a:gd name="adj1" fmla="val -34538"/>
                <a:gd name="adj2" fmla="val 264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8EE17A00-1398-4309-91C4-D357E48B8A61}"/>
                </a:ext>
              </a:extLst>
            </p:cNvPr>
            <p:cNvCxnSpPr>
              <a:stCxn id="14" idx="7"/>
              <a:endCxn id="14" idx="6"/>
            </p:cNvCxnSpPr>
            <p:nvPr/>
          </p:nvCxnSpPr>
          <p:spPr>
            <a:xfrm rot="16200000" flipH="1">
              <a:off x="4176847" y="8495985"/>
              <a:ext cx="335153" cy="138825"/>
            </a:xfrm>
            <a:prstGeom prst="curvedConnector4">
              <a:avLst>
                <a:gd name="adj1" fmla="val -49556"/>
                <a:gd name="adj2" fmla="val 264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D7CAF8-952A-4655-A85A-3EEC00E0B9C1}"/>
                </a:ext>
              </a:extLst>
            </p:cNvPr>
            <p:cNvGrpSpPr/>
            <p:nvPr/>
          </p:nvGrpSpPr>
          <p:grpSpPr>
            <a:xfrm>
              <a:off x="2879179" y="2208071"/>
              <a:ext cx="1478943" cy="474642"/>
              <a:chOff x="2814100" y="763141"/>
              <a:chExt cx="1478943" cy="474642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941273B-DD90-4DD1-AC15-DBA872AFEAF8}"/>
                  </a:ext>
                </a:extLst>
              </p:cNvPr>
              <p:cNvCxnSpPr>
                <a:cxnSpLocks/>
                <a:stCxn id="5" idx="7"/>
                <a:endCxn id="71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4E3507E-D7B7-4348-8B7A-658CC428183E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4C3298-88FE-44B2-81A0-98568FAD5573}"/>
                </a:ext>
              </a:extLst>
            </p:cNvPr>
            <p:cNvGrpSpPr/>
            <p:nvPr/>
          </p:nvGrpSpPr>
          <p:grpSpPr>
            <a:xfrm>
              <a:off x="2712191" y="3422581"/>
              <a:ext cx="1478943" cy="474642"/>
              <a:chOff x="2814100" y="763141"/>
              <a:chExt cx="1478943" cy="474642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3B8B4DD-F557-4C00-AAA9-1261EC7046EE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83178F2-3749-4CD9-9424-A506A3CCA7BA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23C5C28-36B1-4630-8EE5-F57FA442DFDE}"/>
                </a:ext>
              </a:extLst>
            </p:cNvPr>
            <p:cNvGrpSpPr/>
            <p:nvPr/>
          </p:nvGrpSpPr>
          <p:grpSpPr>
            <a:xfrm>
              <a:off x="4548546" y="3458030"/>
              <a:ext cx="1478943" cy="474642"/>
              <a:chOff x="2814100" y="763141"/>
              <a:chExt cx="1478943" cy="474642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B140291-4524-4342-9B2D-B427A70052C7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348CB2-9012-4247-852F-7426048BB5D1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C6E81D6-152B-4987-9A90-20C993E6574E}"/>
                </a:ext>
              </a:extLst>
            </p:cNvPr>
            <p:cNvGrpSpPr/>
            <p:nvPr/>
          </p:nvGrpSpPr>
          <p:grpSpPr>
            <a:xfrm>
              <a:off x="4537651" y="4850347"/>
              <a:ext cx="1478943" cy="474642"/>
              <a:chOff x="2814100" y="763141"/>
              <a:chExt cx="1478943" cy="474642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28B36DA-7485-4522-BD21-DB6C73457A8B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31B40B-6FE0-494F-B560-2F748EF5C0BC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2891F2A-8E92-4F99-AF45-EA456E0D9CD4}"/>
                </a:ext>
              </a:extLst>
            </p:cNvPr>
            <p:cNvGrpSpPr/>
            <p:nvPr/>
          </p:nvGrpSpPr>
          <p:grpSpPr>
            <a:xfrm>
              <a:off x="1365782" y="4995665"/>
              <a:ext cx="1478943" cy="474642"/>
              <a:chOff x="2814100" y="763141"/>
              <a:chExt cx="1478943" cy="47464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597BA3E-90CC-444B-A8EE-C6CB0D2423F1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D25C63-F7BB-44F7-B508-B875E17F52F7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E8D103-0A2D-4D94-A8B4-D9621A41E27E}"/>
                </a:ext>
              </a:extLst>
            </p:cNvPr>
            <p:cNvGrpSpPr/>
            <p:nvPr/>
          </p:nvGrpSpPr>
          <p:grpSpPr>
            <a:xfrm>
              <a:off x="4045535" y="7801153"/>
              <a:ext cx="1478943" cy="474642"/>
              <a:chOff x="2814100" y="763141"/>
              <a:chExt cx="1478943" cy="474642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9DF106E-BBF4-40E8-8647-A899871AC34F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3F48710-4A5F-4B2C-AB1F-8C7E1C5BBD63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56672A5-714F-4601-AD5B-E64552BB9698}"/>
                </a:ext>
              </a:extLst>
            </p:cNvPr>
            <p:cNvCxnSpPr>
              <a:cxnSpLocks/>
              <a:stCxn id="13" idx="1"/>
              <a:endCxn id="94" idx="3"/>
            </p:cNvCxnSpPr>
            <p:nvPr/>
          </p:nvCxnSpPr>
          <p:spPr>
            <a:xfrm flipH="1" flipV="1">
              <a:off x="936598" y="7972355"/>
              <a:ext cx="310801" cy="425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DBCFC5-07BD-4660-B30F-99C4954014AE}"/>
                </a:ext>
              </a:extLst>
            </p:cNvPr>
            <p:cNvSpPr txBox="1"/>
            <p:nvPr/>
          </p:nvSpPr>
          <p:spPr>
            <a:xfrm>
              <a:off x="-9238" y="7787689"/>
              <a:ext cx="94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FAILURE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670B075-366B-44A1-BDC7-233CB36D9E73}"/>
                </a:ext>
              </a:extLst>
            </p:cNvPr>
            <p:cNvGrpSpPr/>
            <p:nvPr/>
          </p:nvGrpSpPr>
          <p:grpSpPr>
            <a:xfrm>
              <a:off x="3163877" y="9544031"/>
              <a:ext cx="1478943" cy="474642"/>
              <a:chOff x="2814100" y="763141"/>
              <a:chExt cx="1478943" cy="474642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FDB9164-B7FB-4E7E-A791-18A2B0E09E79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4F1E2F6-38D3-4E77-A58D-CD2B9AAE4B29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E86BDE6-2614-40CA-8579-7E5F951FBAA0}"/>
                </a:ext>
              </a:extLst>
            </p:cNvPr>
            <p:cNvGrpSpPr/>
            <p:nvPr/>
          </p:nvGrpSpPr>
          <p:grpSpPr>
            <a:xfrm>
              <a:off x="5475254" y="9137145"/>
              <a:ext cx="1478943" cy="474642"/>
              <a:chOff x="2814100" y="763141"/>
              <a:chExt cx="1478943" cy="474642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529A164-3CA3-4903-89C7-9F18A636CAEC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flipV="1">
                <a:off x="2814100" y="947807"/>
                <a:ext cx="533107" cy="28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67976A-0DBC-406B-B0D1-B8412FD43681}"/>
                  </a:ext>
                </a:extLst>
              </p:cNvPr>
              <p:cNvSpPr txBox="1"/>
              <p:nvPr/>
            </p:nvSpPr>
            <p:spPr>
              <a:xfrm>
                <a:off x="3347207" y="763141"/>
                <a:ext cx="945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FAILURE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539EB3-A54D-4952-9D77-3AB299187B0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3939859" y="7449317"/>
              <a:ext cx="713063" cy="809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15068C6-EFA3-43C0-81A3-A1CE273478C2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5462053" y="10282434"/>
              <a:ext cx="342960" cy="37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DF3B1B3-4F97-4F8B-B7A2-C36B63A4C2D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176054" y="10282434"/>
              <a:ext cx="349946" cy="394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22FA735-A797-40D2-B3DD-7882B8687FE6}"/>
                </a:ext>
              </a:extLst>
            </p:cNvPr>
            <p:cNvSpPr txBox="1"/>
            <p:nvPr/>
          </p:nvSpPr>
          <p:spPr>
            <a:xfrm>
              <a:off x="2787334" y="10716519"/>
              <a:ext cx="1634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SUCCESS FLOAT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0C55C0-8DE2-4747-847C-A6B657617E61}"/>
                </a:ext>
              </a:extLst>
            </p:cNvPr>
            <p:cNvSpPr txBox="1"/>
            <p:nvPr/>
          </p:nvSpPr>
          <p:spPr>
            <a:xfrm>
              <a:off x="4987641" y="10729939"/>
              <a:ext cx="1599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SUCCESS LONG</a:t>
              </a:r>
            </a:p>
            <a:p>
              <a:r>
                <a:rPr lang="en-US" dirty="0"/>
                <a:t>DOUBLE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146D1D-95D8-45C5-B6D0-B229FE779C23}"/>
                </a:ext>
              </a:extLst>
            </p:cNvPr>
            <p:cNvSpPr txBox="1"/>
            <p:nvPr/>
          </p:nvSpPr>
          <p:spPr>
            <a:xfrm>
              <a:off x="4238564" y="7040119"/>
              <a:ext cx="183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SUCCESS DOUBLE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62F647F-48D9-4EDA-9D44-4C35782F0D26}"/>
                </a:ext>
              </a:extLst>
            </p:cNvPr>
            <p:cNvSpPr txBox="1"/>
            <p:nvPr/>
          </p:nvSpPr>
          <p:spPr>
            <a:xfrm>
              <a:off x="2160528" y="2075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D35622-A30A-4DB0-8421-BB28638B3D2A}"/>
                </a:ext>
              </a:extLst>
            </p:cNvPr>
            <p:cNvSpPr txBox="1"/>
            <p:nvPr/>
          </p:nvSpPr>
          <p:spPr>
            <a:xfrm>
              <a:off x="1803829" y="34290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or 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9C6DB2A-6B4E-49E3-854B-7DBF981CF86D}"/>
                </a:ext>
              </a:extLst>
            </p:cNvPr>
            <p:cNvSpPr txBox="1"/>
            <p:nvPr/>
          </p:nvSpPr>
          <p:spPr>
            <a:xfrm>
              <a:off x="1027617" y="4555115"/>
              <a:ext cx="1006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Hex digit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9D2D3E-5ADB-4737-AD82-04DEC2D38E64}"/>
                </a:ext>
              </a:extLst>
            </p:cNvPr>
            <p:cNvSpPr txBox="1"/>
            <p:nvPr/>
          </p:nvSpPr>
          <p:spPr>
            <a:xfrm>
              <a:off x="52599" y="6126061"/>
              <a:ext cx="1006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Hex digit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4149449-E9BB-48B6-B195-A267B3E39549}"/>
                </a:ext>
              </a:extLst>
            </p:cNvPr>
            <p:cNvSpPr txBox="1"/>
            <p:nvPr/>
          </p:nvSpPr>
          <p:spPr>
            <a:xfrm>
              <a:off x="4995200" y="5873332"/>
              <a:ext cx="1006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Hex digit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75B34B1-6CE2-426C-B9CF-9F5A7CCD7B61}"/>
                </a:ext>
              </a:extLst>
            </p:cNvPr>
            <p:cNvSpPr txBox="1"/>
            <p:nvPr/>
          </p:nvSpPr>
          <p:spPr>
            <a:xfrm>
              <a:off x="3166907" y="4756853"/>
              <a:ext cx="1006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Hex digit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4221BD8-C840-4E48-9837-F4A93B251718}"/>
                </a:ext>
              </a:extLst>
            </p:cNvPr>
            <p:cNvSpPr txBox="1"/>
            <p:nvPr/>
          </p:nvSpPr>
          <p:spPr>
            <a:xfrm>
              <a:off x="2969232" y="3976579"/>
              <a:ext cx="677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2C71B3-4BC5-44CB-9061-285D2FF5B585}"/>
                </a:ext>
              </a:extLst>
            </p:cNvPr>
            <p:cNvSpPr txBox="1"/>
            <p:nvPr/>
          </p:nvSpPr>
          <p:spPr>
            <a:xfrm>
              <a:off x="2456715" y="5381234"/>
              <a:ext cx="677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73068BE-41CE-49B7-AB3D-B07C588B26D5}"/>
                </a:ext>
              </a:extLst>
            </p:cNvPr>
            <p:cNvSpPr txBox="1"/>
            <p:nvPr/>
          </p:nvSpPr>
          <p:spPr>
            <a:xfrm>
              <a:off x="4555850" y="830757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digit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30B839-A473-4E75-B3A2-855516538157}"/>
                </a:ext>
              </a:extLst>
            </p:cNvPr>
            <p:cNvSpPr txBox="1"/>
            <p:nvPr/>
          </p:nvSpPr>
          <p:spPr>
            <a:xfrm>
              <a:off x="3543774" y="7451064"/>
              <a:ext cx="1016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NULL CHAR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2AAC640-033B-4442-A345-670DDAADBE80}"/>
                </a:ext>
              </a:extLst>
            </p:cNvPr>
            <p:cNvSpPr txBox="1"/>
            <p:nvPr/>
          </p:nvSpPr>
          <p:spPr>
            <a:xfrm>
              <a:off x="3314879" y="10210977"/>
              <a:ext cx="1016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NULL CHAR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593C3C1-0B21-4F9A-B971-FA8A1F2665B0}"/>
                </a:ext>
              </a:extLst>
            </p:cNvPr>
            <p:cNvSpPr txBox="1"/>
            <p:nvPr/>
          </p:nvSpPr>
          <p:spPr>
            <a:xfrm>
              <a:off x="5626961" y="10220385"/>
              <a:ext cx="1016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NULL CHAR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96F618-1F8C-4083-BD08-54CBAE5159F0}"/>
                </a:ext>
              </a:extLst>
            </p:cNvPr>
            <p:cNvSpPr txBox="1"/>
            <p:nvPr/>
          </p:nvSpPr>
          <p:spPr>
            <a:xfrm>
              <a:off x="2740037" y="908604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 or f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9301D7-DE7C-45A2-92A6-87513C9CBA09}"/>
                </a:ext>
              </a:extLst>
            </p:cNvPr>
            <p:cNvSpPr txBox="1"/>
            <p:nvPr/>
          </p:nvSpPr>
          <p:spPr>
            <a:xfrm>
              <a:off x="4460519" y="9002729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or l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B0BBAFE-ECCF-4384-966E-AC083DFE319F}"/>
                </a:ext>
              </a:extLst>
            </p:cNvPr>
            <p:cNvSpPr txBox="1"/>
            <p:nvPr/>
          </p:nvSpPr>
          <p:spPr>
            <a:xfrm>
              <a:off x="1480273" y="767401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890188C-BA7F-4D01-BE27-4629ED080450}"/>
                </a:ext>
              </a:extLst>
            </p:cNvPr>
            <p:cNvSpPr txBox="1"/>
            <p:nvPr/>
          </p:nvSpPr>
          <p:spPr>
            <a:xfrm>
              <a:off x="2678979" y="772826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digit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39532B-11C1-448D-8BA6-4FB471AB0D82}"/>
                </a:ext>
              </a:extLst>
            </p:cNvPr>
            <p:cNvSpPr txBox="1"/>
            <p:nvPr/>
          </p:nvSpPr>
          <p:spPr>
            <a:xfrm>
              <a:off x="2427714" y="843316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digit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69EF7758-201A-4F2C-B75B-1E89CC0BA949}"/>
                </a:ext>
              </a:extLst>
            </p:cNvPr>
            <p:cNvCxnSpPr>
              <a:cxnSpLocks/>
              <a:stCxn id="12" idx="2"/>
              <a:endCxn id="141" idx="3"/>
            </p:cNvCxnSpPr>
            <p:nvPr/>
          </p:nvCxnSpPr>
          <p:spPr>
            <a:xfrm flipH="1">
              <a:off x="1678578" y="7262418"/>
              <a:ext cx="537343" cy="1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4821FEC-AC11-4749-85EF-BB588C5BE025}"/>
                </a:ext>
              </a:extLst>
            </p:cNvPr>
            <p:cNvSpPr txBox="1"/>
            <p:nvPr/>
          </p:nvSpPr>
          <p:spPr>
            <a:xfrm>
              <a:off x="732742" y="7089742"/>
              <a:ext cx="94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FAILURE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536A28D-2E12-4844-BC51-7FE907B19C66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1295693" y="5987236"/>
              <a:ext cx="1059053" cy="94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1A3648C-19FD-4945-8209-922BB045CBFE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3025052" y="5987236"/>
              <a:ext cx="855263" cy="94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11DFF01-C081-4A84-A732-3B8C72D45265}"/>
                </a:ext>
              </a:extLst>
            </p:cNvPr>
            <p:cNvSpPr txBox="1"/>
            <p:nvPr/>
          </p:nvSpPr>
          <p:spPr>
            <a:xfrm>
              <a:off x="1611167" y="605570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or p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91800E-226F-4440-95F2-92D9B38C4561}"/>
                </a:ext>
              </a:extLst>
            </p:cNvPr>
            <p:cNvSpPr txBox="1"/>
            <p:nvPr/>
          </p:nvSpPr>
          <p:spPr>
            <a:xfrm>
              <a:off x="2937389" y="6091883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or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77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Chemplavil</dc:creator>
  <cp:lastModifiedBy>Shaun Chemplavil</cp:lastModifiedBy>
  <cp:revision>11</cp:revision>
  <dcterms:created xsi:type="dcterms:W3CDTF">2020-08-09T17:48:11Z</dcterms:created>
  <dcterms:modified xsi:type="dcterms:W3CDTF">2020-08-09T20:36:19Z</dcterms:modified>
</cp:coreProperties>
</file>