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2"/>
  </p:normalViewPr>
  <p:slideViewPr>
    <p:cSldViewPr snapToGrid="0" snapToObjects="1">
      <p:cViewPr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952E-03A0-A343-88AD-5D46DB1E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91E4B-A6E8-114C-950E-BEA2CD2A5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F2CE-7382-A144-9672-C498DD0C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0947E-EF88-9042-87E8-8F4B6B9D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C9FC-16E8-174A-8AD9-1FA1C53A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0009-E0DB-8848-BC61-5583FFD5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EDE83-295D-6441-A46C-D6F0FE722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0562-BC79-8146-AB36-1AA8F9F9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8DBB-E313-1141-8F6B-C28DACE4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7C18-FAFB-1D43-A5FE-B7DB9585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10BDE-636E-2E4E-9C95-3402C08A7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3461B-41B9-0049-9482-1B2D05FDA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92FF-34EA-DF4D-9D0E-966D61EF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DDFF-34AE-EC44-A399-D012BAC2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8BC1-246A-E442-BD30-2B63E18E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C3C9-C9C4-0A4B-B171-3198A2A0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5AA0-3DC4-7643-A4B8-AA4C57BF1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A67C-94F8-C540-9D98-8F0E5745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4E90-4B63-FF43-B9A4-E7EC8729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910D-C16E-8B48-B682-C657329C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7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6252-D165-A845-8662-8C705E2D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F7B43-420A-2F46-B851-1C5D3760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87E9-193A-244D-8E9D-8AD9D3DF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5688-1ADF-C141-A936-A37A82C6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AFBA-DC68-4B44-AA84-7BB11B4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61DD-9C8C-C74F-99E0-6611DEBB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1527-C02E-1E44-ADAC-8BD07B142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6240A-B1B0-3641-88AD-937FDD4BF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8B1D-F885-284C-99FB-DB0F620B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068D6-3342-DA45-80CB-D5D256F6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A86E9-6BC5-DC4A-916B-78A3B32B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6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F6F2-2863-4B47-B21F-943466A6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F4F67-CF0A-114C-8CB1-56BC3BD0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6417F-7253-EE4F-9593-65BBD277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B0EE3-29B9-E44E-91AA-5C29D96C4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9F584-0147-1E4F-802E-AB3C4A691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A4BBB-FC54-FB43-848A-8B69E344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16834-97C1-C445-A02A-5F795DF9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C2D9C-829E-4744-AE62-960D7D2E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6F0D-0717-D146-B5ED-70FAFC3E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5DD9-696E-C64F-90BD-CF777387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1F8C-639F-8442-88DD-F821A23F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C8760-0EED-6845-9CFA-A6F3BBD5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DC0C5-9271-914B-A711-B1F2F11F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15BD2-6062-8748-9146-D7262C46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7FC96-0E30-B640-8B04-795B038D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2C3D-16E9-394B-BD3C-76F9A73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7BDC-C902-964F-AC6D-5916AF36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6ACAB-D1EE-3E4C-9F69-42134EA0C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73892-0999-A349-854F-48600C48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03399-9521-F744-A7D6-03B8A44A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024BE-6D55-6A42-8450-01691D06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6441-EEBD-C041-BC49-4F1A405C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57D90-597D-5745-807B-03B62408D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65385-473E-1C4F-88EE-D29D8CCC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A5A7F-7F40-084E-80B3-867AA143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9FECB-B46A-A842-B076-33366918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07BF9-BFEC-BD43-B982-68951CCA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05CE6-19FB-CF49-99FA-6BED1A25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67B1F-D317-CD4E-A4DF-B3267863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92A3-B3B4-1D4B-8D45-D05303227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E8C7-4BA1-8E4B-8DB2-A3B20A7C67D4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C5D8-5F76-1241-BD52-9A9121957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57F68-1BA3-7946-B9C1-3DA83B4EC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3755-76F4-8A45-AB78-96AF1F6E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AFC9B-C2F6-0B43-AC33-FFB129E12D43}"/>
              </a:ext>
            </a:extLst>
          </p:cNvPr>
          <p:cNvGrpSpPr/>
          <p:nvPr/>
        </p:nvGrpSpPr>
        <p:grpSpPr>
          <a:xfrm>
            <a:off x="410159" y="0"/>
            <a:ext cx="10444656" cy="6963103"/>
            <a:chOff x="588579" y="-144615"/>
            <a:chExt cx="10444656" cy="696310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850E3BB-D048-9343-AAC3-2D3F3ED9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579" y="-144615"/>
              <a:ext cx="10444656" cy="69631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70D326-4BCA-D248-B8B4-B2E86F32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2246" y="2536041"/>
              <a:ext cx="412030" cy="47264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1F68AB-7CE5-D54C-981F-43429208C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7603" y="2636400"/>
              <a:ext cx="412030" cy="47264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BB1C3F-3475-D94A-B16E-E11BAC2B9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6730" y="1287959"/>
              <a:ext cx="412030" cy="47264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494C0C-2E2B-9945-907A-11446308D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2003" y="2645407"/>
              <a:ext cx="412030" cy="47264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A2D2D31-6E09-8846-8FBF-116BAF6BA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8956" y="1848379"/>
              <a:ext cx="412030" cy="47264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796A50-D1C2-1F45-BD3C-21561DB04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483" y="4861356"/>
              <a:ext cx="412030" cy="47264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99BCB49-3ACE-C14D-9C13-B31C1E11F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2127" y="4952010"/>
              <a:ext cx="412030" cy="47264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D9C3DC-1AC4-9F46-9C27-9CCACC9B2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6233" y="5172785"/>
              <a:ext cx="412030" cy="4726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20D9E7-8B30-6E43-825F-ABDEB4C13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0751" y="5455919"/>
              <a:ext cx="412030" cy="47264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C4CDBAF-33C9-BD44-8AB0-E27290DC9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9986" y="5299100"/>
              <a:ext cx="412030" cy="47264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21D13BA-2F25-3C43-8460-832ED3C4E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1181" y="4702516"/>
              <a:ext cx="312299" cy="35824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1619BB7-B1C1-DA4F-9890-2D6EDE60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4729" y="781862"/>
              <a:ext cx="412030" cy="47264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AD39983-0E0D-0E40-B4E2-F30C1818B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2780" y="1876546"/>
              <a:ext cx="412030" cy="4726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7937ADE-2A63-8B47-9C96-86601B358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8606" y="3905697"/>
              <a:ext cx="412030" cy="47264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FB97D58-82C1-C04D-A273-B2645AB5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4157" y="4345967"/>
              <a:ext cx="412030" cy="47264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8310CDD-0D87-C842-BBA5-99DF1B20B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0848" y="4731719"/>
              <a:ext cx="412030" cy="47264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BC5718F-6F92-2943-BE5D-647C54538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0586" y="4142595"/>
              <a:ext cx="412030" cy="4726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966EA4F-2CCC-2248-B455-DA2430190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0932" y="4398417"/>
              <a:ext cx="412030" cy="47264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DDF2642-06E3-DA4F-A253-D1C79A776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1180" y="5435805"/>
              <a:ext cx="312299" cy="35824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10BF26C-93CF-7A41-B442-290BE85A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117" y="1954605"/>
              <a:ext cx="412030" cy="47264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EC57FAE-BD78-F64D-B3EA-BBF162CE6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8825" y="2822253"/>
              <a:ext cx="412030" cy="47264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D815237-27C0-B047-8228-8592E7CCE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2498" y="4983275"/>
              <a:ext cx="412030" cy="47264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EE2B6C8-2FE5-3346-A7BE-65ECDE032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9178" y="4861356"/>
              <a:ext cx="412030" cy="47264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EAAE36B-9543-D944-9138-98FB1D8D7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465" y="5219597"/>
              <a:ext cx="412030" cy="4726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A924D74-FAC2-434A-9159-92609719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5582" y="5060757"/>
              <a:ext cx="412030" cy="47264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CFF0DA2-1F28-5547-9B20-B46E6B045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145" y="5372207"/>
              <a:ext cx="412030" cy="47264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2609D6C-5BAD-7A44-9E08-EB0704737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1179" y="5077564"/>
              <a:ext cx="312299" cy="358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Dong, Mary</dc:creator>
  <cp:lastModifiedBy>Dong, Mary</cp:lastModifiedBy>
  <cp:revision>5</cp:revision>
  <dcterms:created xsi:type="dcterms:W3CDTF">2020-05-07T03:05:50Z</dcterms:created>
  <dcterms:modified xsi:type="dcterms:W3CDTF">2020-05-07T05:11:58Z</dcterms:modified>
</cp:coreProperties>
</file>