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667" y="1207257"/>
            <a:ext cx="3336723" cy="3256786"/>
          </a:xfrm>
        </p:spPr>
        <p:txBody>
          <a:bodyPr anchor="b"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Optimalizace</a:t>
            </a:r>
            <a:r>
              <a:rPr lang="en-US" sz="4400" dirty="0">
                <a:solidFill>
                  <a:schemeClr val="tx1"/>
                </a:solidFill>
              </a:rPr>
              <a:t> a </a:t>
            </a:r>
            <a:r>
              <a:rPr lang="en-US" sz="4400" dirty="0" err="1">
                <a:solidFill>
                  <a:schemeClr val="tx1"/>
                </a:solidFill>
              </a:rPr>
              <a:t>koordinace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provozu</a:t>
            </a:r>
            <a:r>
              <a:rPr lang="en-US" sz="4400" dirty="0">
                <a:solidFill>
                  <a:schemeClr val="tx1"/>
                </a:solidFill>
              </a:rPr>
              <a:t> v </a:t>
            </a:r>
            <a:r>
              <a:rPr lang="cs-CZ" sz="4400" dirty="0">
                <a:solidFill>
                  <a:schemeClr val="tx1"/>
                </a:solidFill>
              </a:rPr>
              <a:t>městské dopravě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600" dirty="0"/>
              <a:t>Vedoucí práce: ing. Dušan hranbec, phd.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C67-A07D-404C-B46E-6EB7A353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část 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5360-0FFB-440D-83CA-A58D1C02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- matematická optimalizace </a:t>
            </a:r>
            <a:r>
              <a:rPr lang="cs-CZ" sz="2800" dirty="0">
                <a:solidFill>
                  <a:srgbClr val="00B050"/>
                </a:solidFill>
              </a:rPr>
              <a:t>DONE</a:t>
            </a:r>
          </a:p>
          <a:p>
            <a:r>
              <a:rPr lang="cs-CZ" sz="2800" dirty="0"/>
              <a:t>- matamatické modelování </a:t>
            </a:r>
            <a:r>
              <a:rPr lang="cs-CZ" sz="2800" dirty="0">
                <a:solidFill>
                  <a:srgbClr val="00B050"/>
                </a:solidFill>
              </a:rPr>
              <a:t>DONE</a:t>
            </a:r>
          </a:p>
          <a:p>
            <a:r>
              <a:rPr lang="cs-CZ" sz="2800" dirty="0"/>
              <a:t>- optimalizace v dopravě (přístupy,  prezentace studií) </a:t>
            </a:r>
            <a:r>
              <a:rPr lang="cs-CZ" sz="2800" dirty="0">
                <a:solidFill>
                  <a:srgbClr val="00B050"/>
                </a:solidFill>
              </a:rPr>
              <a:t>DONE</a:t>
            </a:r>
          </a:p>
          <a:p>
            <a:r>
              <a:rPr lang="cs-CZ" sz="2800" dirty="0"/>
              <a:t>- teorie grafů </a:t>
            </a:r>
            <a:r>
              <a:rPr lang="cs-CZ" sz="2800" dirty="0">
                <a:solidFill>
                  <a:srgbClr val="C00000"/>
                </a:solidFill>
              </a:rPr>
              <a:t>TO DO</a:t>
            </a:r>
          </a:p>
          <a:p>
            <a:r>
              <a:rPr lang="cs-CZ" sz="2800" dirty="0">
                <a:solidFill>
                  <a:schemeClr val="tx1"/>
                </a:solidFill>
              </a:rPr>
              <a:t>- </a:t>
            </a:r>
            <a:r>
              <a:rPr lang="cs-CZ" sz="2800" dirty="0"/>
              <a:t>ozdrojováno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>
                <a:solidFill>
                  <a:srgbClr val="00B05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735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B6B-B42A-4BE6-B3F0-E6DFB997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část 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871B-B0DD-4066-8046-6051A498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800" dirty="0"/>
              <a:t>- prototyp signálního plánu </a:t>
            </a:r>
            <a:r>
              <a:rPr lang="cs-CZ" sz="2800" dirty="0">
                <a:solidFill>
                  <a:srgbClr val="00B050"/>
                </a:solidFill>
              </a:rPr>
              <a:t>DONE</a:t>
            </a:r>
          </a:p>
          <a:p>
            <a:r>
              <a:rPr lang="cs-CZ" sz="2800" dirty="0"/>
              <a:t>- sestavení prototypového matematického modelu (GAMS)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80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cs-CZ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cs-CZ" sz="2800" dirty="0"/>
              <a:t>- grafická modelace prototypu sítě křižovatek (GIMP)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70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cs-CZ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cs-CZ" sz="2800" dirty="0"/>
              <a:t>- sestavení konečného modelu </a:t>
            </a:r>
            <a:r>
              <a:rPr lang="cs-CZ" sz="2800" dirty="0">
                <a:solidFill>
                  <a:srgbClr val="FF0000"/>
                </a:solidFill>
              </a:rPr>
              <a:t>TO DO</a:t>
            </a:r>
          </a:p>
          <a:p>
            <a:r>
              <a:rPr lang="cs-CZ" sz="2800" dirty="0"/>
              <a:t>- optimalizace signálního plánu </a:t>
            </a:r>
            <a:r>
              <a:rPr lang="cs-CZ" sz="2800" dirty="0">
                <a:solidFill>
                  <a:srgbClr val="FF0000"/>
                </a:solidFill>
              </a:rPr>
              <a:t>TO DO</a:t>
            </a:r>
          </a:p>
          <a:p>
            <a:r>
              <a:rPr lang="cs-CZ" sz="2800" dirty="0"/>
              <a:t>- pozitiva a negativa našeho přístupu </a:t>
            </a:r>
            <a:r>
              <a:rPr lang="cs-CZ" sz="2800" dirty="0">
                <a:solidFill>
                  <a:srgbClr val="FF0000"/>
                </a:solidFill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7897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6D8-0BCD-4607-930F-D6D1418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kontaktu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B8E1-0718-423F-B9DB-81BF4B79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- pan doktor Hrabec kontaktoval jednoho z autorů pro naše účely klíčové práce (vědec ze Singapuru)</a:t>
            </a:r>
          </a:p>
        </p:txBody>
      </p:sp>
    </p:spTree>
    <p:extLst>
      <p:ext uri="{BB962C8B-B14F-4D97-AF65-F5344CB8AC3E}">
        <p14:creationId xmlns:p14="http://schemas.microsoft.com/office/powerpoint/2010/main" val="1045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C04-B4B4-4298-A8C8-5F3B0EA0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Následující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6245-E32E-4B37-9D50-2B20FAE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- dokončit teoretickou část (cca 12hod timeboxed)</a:t>
            </a:r>
          </a:p>
          <a:p>
            <a:r>
              <a:rPr lang="cs-CZ" sz="2800" dirty="0"/>
              <a:t>- dokončit model pro naši idealizovanou síť křižovatek</a:t>
            </a:r>
          </a:p>
          <a:p>
            <a:r>
              <a:rPr lang="cs-CZ" sz="2800" dirty="0"/>
              <a:t>- nasadit tento model na reálnou síť a zvalidovat úspěšnost optimalizace pomocí reálných dat (CROSS?)</a:t>
            </a:r>
          </a:p>
          <a:p>
            <a:r>
              <a:rPr lang="cs-CZ" sz="2800" dirty="0"/>
              <a:t>- v diplomové práci implementovat neuronovou síť a porovnat rychlost a přesnost</a:t>
            </a:r>
          </a:p>
        </p:txBody>
      </p:sp>
    </p:spTree>
    <p:extLst>
      <p:ext uri="{BB962C8B-B14F-4D97-AF65-F5344CB8AC3E}">
        <p14:creationId xmlns:p14="http://schemas.microsoft.com/office/powerpoint/2010/main" val="13966050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{504BB998-E7B9-486A-A6DB-93F49CE0BA66}tf22712842_win32</Template>
  <TotalTime>58</TotalTime>
  <Words>166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Optimalizace a koordinace provozu v městské dopravě</vt:lpstr>
      <vt:lpstr>Teoretická část BP</vt:lpstr>
      <vt:lpstr>Praktická část BP</vt:lpstr>
      <vt:lpstr>V kontaktu s:</vt:lpstr>
      <vt:lpstr>Následující práce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Optimalizace a koordinace provozu v městské dopravě</dc:title>
  <dc:creator>Filip Schenk</dc:creator>
  <cp:lastModifiedBy>Filip Schenk</cp:lastModifiedBy>
  <cp:revision>9</cp:revision>
  <dcterms:created xsi:type="dcterms:W3CDTF">2021-02-19T07:12:13Z</dcterms:created>
  <dcterms:modified xsi:type="dcterms:W3CDTF">2021-04-09T09:23:53Z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