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3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2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90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7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2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FDE4-450A-41FD-8773-7511568EA8B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0D57-0862-4ABE-8423-E514A4755E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Severe Weather Preparedness – StormG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6583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hthoek 3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kstvak 4"/>
          <p:cNvSpPr txBox="1"/>
          <p:nvPr/>
        </p:nvSpPr>
        <p:spPr>
          <a:xfrm>
            <a:off x="1741714" y="1545094"/>
            <a:ext cx="8697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Severe </a:t>
            </a:r>
            <a:r>
              <a:rPr lang="nl-NL" sz="80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Weather</a:t>
            </a:r>
            <a:r>
              <a:rPr lang="nl-NL" sz="80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Alert System</a:t>
            </a:r>
            <a:endParaRPr lang="en-GB" sz="8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386286" y="6350040"/>
            <a:ext cx="5800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Dion Scheper, Terence </a:t>
            </a:r>
            <a:r>
              <a:rPr lang="nl-NL" sz="2000" dirty="0" err="1" smtClean="0">
                <a:solidFill>
                  <a:schemeClr val="bg1"/>
                </a:solidFill>
              </a:rPr>
              <a:t>Beijloos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smtClean="0">
                <a:solidFill>
                  <a:schemeClr val="bg1"/>
                </a:solidFill>
              </a:rPr>
              <a:t>&amp; Bart van Nimwegen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1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2" descr="Severe Weather Preparedness – StormG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6583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Rechthoek 10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kstvak 11"/>
          <p:cNvSpPr txBox="1"/>
          <p:nvPr/>
        </p:nvSpPr>
        <p:spPr>
          <a:xfrm>
            <a:off x="1744422" y="413415"/>
            <a:ext cx="8697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The Idea</a:t>
            </a:r>
            <a:endParaRPr lang="en-GB" sz="8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832783" y="1871791"/>
            <a:ext cx="8697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-  Real-time alerts</a:t>
            </a:r>
          </a:p>
          <a:p>
            <a:pPr marL="342900" indent="-342900">
              <a:buFontTx/>
              <a:buChar char="-"/>
            </a:pP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Configurable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by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region</a:t>
            </a:r>
            <a:endParaRPr lang="nl-NL" sz="2800" dirty="0" smtClean="0">
              <a:solidFill>
                <a:schemeClr val="bg1"/>
              </a:solidFill>
              <a:latin typeface="FoundryMonoline-Bold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Different events</a:t>
            </a:r>
          </a:p>
        </p:txBody>
      </p:sp>
    </p:spTree>
    <p:extLst>
      <p:ext uri="{BB962C8B-B14F-4D97-AF65-F5344CB8AC3E}">
        <p14:creationId xmlns:p14="http://schemas.microsoft.com/office/powerpoint/2010/main" val="35697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evere Weather Preparedness – StormG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6583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vak 7"/>
          <p:cNvSpPr txBox="1"/>
          <p:nvPr/>
        </p:nvSpPr>
        <p:spPr>
          <a:xfrm>
            <a:off x="1744422" y="413415"/>
            <a:ext cx="8697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Methodology</a:t>
            </a:r>
            <a:endParaRPr lang="en-GB" sz="8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32783" y="1871791"/>
            <a:ext cx="869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-  Agile/Remote</a:t>
            </a:r>
          </a:p>
          <a:p>
            <a:pPr marL="342900" indent="-342900">
              <a:buFontTx/>
              <a:buChar char="-"/>
            </a:pP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GitHub</a:t>
            </a:r>
          </a:p>
          <a:p>
            <a:pPr marL="342900" indent="-342900">
              <a:buFontTx/>
              <a:buChar char="-"/>
            </a:pP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FeatureIDE</a:t>
            </a:r>
            <a:endParaRPr lang="nl-NL" sz="2800" dirty="0" smtClean="0">
              <a:solidFill>
                <a:schemeClr val="bg1"/>
              </a:solidFill>
              <a:latin typeface="FoundryMonoline-Bold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Opt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: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AspectJ</a:t>
            </a:r>
            <a:endParaRPr lang="en-GB" sz="2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evere Weather Preparedness – StormGe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86583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hthoek 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kstvak 7"/>
          <p:cNvSpPr txBox="1"/>
          <p:nvPr/>
        </p:nvSpPr>
        <p:spPr>
          <a:xfrm>
            <a:off x="1744422" y="413415"/>
            <a:ext cx="8697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Deliverables</a:t>
            </a:r>
            <a:endParaRPr lang="en-GB" sz="8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832783" y="1871791"/>
            <a:ext cx="869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-  Config</a:t>
            </a:r>
          </a:p>
          <a:p>
            <a:pPr marL="342900" indent="-342900">
              <a:buFontTx/>
              <a:buChar char="-"/>
            </a:pP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Translations</a:t>
            </a:r>
            <a:endParaRPr lang="nl-NL" sz="2800" dirty="0" smtClean="0">
              <a:solidFill>
                <a:schemeClr val="bg1"/>
              </a:solidFill>
              <a:latin typeface="FoundryMonoline-Bold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Compile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Time feature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selection</a:t>
            </a:r>
            <a:endParaRPr lang="nl-NL" sz="2800" dirty="0" smtClean="0">
              <a:solidFill>
                <a:schemeClr val="bg1"/>
              </a:solidFill>
              <a:latin typeface="FoundryMonoline-Bold" panose="020000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Feature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selection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</a:t>
            </a:r>
            <a:r>
              <a:rPr lang="nl-NL" sz="2800" dirty="0" err="1" smtClean="0">
                <a:solidFill>
                  <a:schemeClr val="bg1"/>
                </a:solidFill>
                <a:latin typeface="FoundryMonoline-Bold" panose="02000000000000000000" pitchFamily="2" charset="0"/>
              </a:rPr>
              <a:t>by</a:t>
            </a:r>
            <a:r>
              <a:rPr lang="nl-NL" sz="2800" dirty="0" smtClean="0">
                <a:solidFill>
                  <a:schemeClr val="bg1"/>
                </a:solidFill>
                <a:latin typeface="FoundryMonoline-Bold" panose="02000000000000000000" pitchFamily="2" charset="0"/>
              </a:rPr>
              <a:t> user</a:t>
            </a:r>
            <a:endParaRPr lang="en-GB" sz="2000" dirty="0">
              <a:solidFill>
                <a:schemeClr val="bg1"/>
              </a:solidFill>
              <a:latin typeface="FoundryMonoline-Bold" panose="02000000000000000000" pitchFamily="2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34" y="3980470"/>
            <a:ext cx="10072914" cy="2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8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Breedbeeld</PresentationFormat>
  <Paragraphs>16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FoundryMonoline-Bold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 van Nimwegen</dc:creator>
  <cp:lastModifiedBy>B van Nimwegen</cp:lastModifiedBy>
  <cp:revision>3</cp:revision>
  <dcterms:created xsi:type="dcterms:W3CDTF">2024-11-18T08:44:01Z</dcterms:created>
  <dcterms:modified xsi:type="dcterms:W3CDTF">2024-11-18T09:04:54Z</dcterms:modified>
</cp:coreProperties>
</file>