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8B334-3939-4D5F-B8F8-120AC6174CA0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EE93-44F6-4537-B306-FCC717DD1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6BC2-106B-4CCB-BCF7-D61FA984B035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D4ECD-4CF9-4420-ACD2-EEF7F48F8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A6BC5-5A55-46AD-AD97-4C2AD4464B08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311A1-5937-47A3-A40C-35EBDCE02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D6F15-86F4-4663-90CF-D67223668609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09926-973B-4C00-8BE1-97C01404B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CCB82-014F-4F69-9DC5-47150AF4671B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FA0DF-1281-494E-ACCC-A44091CE9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0E636-83D7-480E-B0D7-617E5D6CF079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BC31E-9398-4E17-9B8E-288163D32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CACE0-5B46-4D1D-8BA8-06F50579AD50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BB6F2-8CF3-452B-A57E-8787F9B69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5A3B6-D620-4261-9A98-A0E010CD6F65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733CF-8DED-40CA-B722-932908683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CEFF2-6D3E-4C36-96EF-E2552A375E10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EE10A-C425-4C06-BDA0-D23729507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1E476-D75F-4057-B15C-54FCEA672B5A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0568E-A19D-4989-9440-A7F755E50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70E20-C7B5-4174-AA9B-859C4BBE72C8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0576-1ACF-492A-90D0-3284A88B8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43609B-9E35-4613-B02E-B9A5FC1EBCB4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9C3581-2FB4-42CA-88F2-01CDA87A9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immport_gt_request@niaid.nih.g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obtain Genotyping data, users will submit requests to the DAIT Data Access Committee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process is based on that utilized by </a:t>
            </a:r>
            <a:r>
              <a:rPr lang="en-US" dirty="0" err="1" smtClean="0"/>
              <a:t>dbGAP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Genotyping experiments, metadata about the experiments such as the type of platform used, number of subjects, etc will be shared for all ImmPort users to see</a:t>
            </a:r>
          </a:p>
          <a:p>
            <a:pPr lvl="1" fontAlgn="auto">
              <a:spcAft>
                <a:spcPts val="0"/>
              </a:spcAft>
              <a:buFont typeface="Wingdings"/>
              <a:buChar char="à"/>
              <a:defRPr/>
            </a:pPr>
            <a:r>
              <a:rPr lang="en-US" dirty="0" smtClean="0">
                <a:sym typeface="Wingdings" pitchFamily="2" charset="2"/>
              </a:rPr>
              <a:t>NO GT results will be viewable!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Link to a “ImmPort Data Request Form” will be provided in the experiment descriptions and in other locations in ImmPort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3075" name="Title 3"/>
          <p:cNvSpPr>
            <a:spLocks noGrp="1"/>
          </p:cNvSpPr>
          <p:nvPr>
            <p:ph type="title"/>
          </p:nvPr>
        </p:nvSpPr>
        <p:spPr>
          <a:xfrm>
            <a:off x="2590800" y="228600"/>
            <a:ext cx="5867400" cy="1143000"/>
          </a:xfrm>
        </p:spPr>
        <p:txBody>
          <a:bodyPr/>
          <a:lstStyle/>
          <a:p>
            <a:r>
              <a:rPr lang="en-US" sz="3200" dirty="0" smtClean="0"/>
              <a:t>Genotyping Data Request Process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 l="9006" t="14815" r="66229" b="75000"/>
          <a:stretch>
            <a:fillRect/>
          </a:stretch>
        </p:blipFill>
        <p:spPr bwMode="auto">
          <a:xfrm>
            <a:off x="228600" y="457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form will request information such as: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Data set requested (identified by ImmPort accession number)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Project title and detailed description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PI (and collaborating investigator) contact information within the same institution ; collaborators with other institutions would need to submit additional forms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Signatures by the PI and official designee of the institution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Agreements to honor the Genomic Data Use Code of Conduct  as well as the Security Procedures for Handling Genomic Data 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3075" name="Title 3"/>
          <p:cNvSpPr>
            <a:spLocks noGrp="1"/>
          </p:cNvSpPr>
          <p:nvPr>
            <p:ph type="title"/>
          </p:nvPr>
        </p:nvSpPr>
        <p:spPr>
          <a:xfrm>
            <a:off x="2590800" y="228600"/>
            <a:ext cx="5867400" cy="1143000"/>
          </a:xfrm>
        </p:spPr>
        <p:txBody>
          <a:bodyPr/>
          <a:lstStyle/>
          <a:p>
            <a:r>
              <a:rPr lang="en-US" sz="3200" dirty="0" smtClean="0"/>
              <a:t>Genotyping Data Request Process (cont’d)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 l="9006" t="14815" r="66229" b="75000"/>
          <a:stretch>
            <a:fillRect/>
          </a:stretch>
        </p:blipFill>
        <p:spPr bwMode="auto">
          <a:xfrm>
            <a:off x="228600" y="457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title"/>
          </p:nvPr>
        </p:nvSpPr>
        <p:spPr>
          <a:xfrm>
            <a:off x="2590800" y="228600"/>
            <a:ext cx="5867400" cy="1143000"/>
          </a:xfrm>
        </p:spPr>
        <p:txBody>
          <a:bodyPr/>
          <a:lstStyle/>
          <a:p>
            <a:r>
              <a:rPr lang="en-US" sz="3200" dirty="0" smtClean="0"/>
              <a:t>Genotyping Data Request Process (cont’d)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 l="9006" t="14815" r="66229" b="75000"/>
          <a:stretch>
            <a:fillRect/>
          </a:stretch>
        </p:blipFill>
        <p:spPr bwMode="auto">
          <a:xfrm>
            <a:off x="228600" y="457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l="8073" t="9722" r="8171"/>
          <a:stretch>
            <a:fillRect/>
          </a:stretch>
        </p:blipFill>
        <p:spPr bwMode="auto">
          <a:xfrm>
            <a:off x="1371600" y="1524000"/>
            <a:ext cx="6324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title"/>
          </p:nvPr>
        </p:nvSpPr>
        <p:spPr>
          <a:xfrm>
            <a:off x="2590800" y="228600"/>
            <a:ext cx="5867400" cy="1143000"/>
          </a:xfrm>
        </p:spPr>
        <p:txBody>
          <a:bodyPr/>
          <a:lstStyle/>
          <a:p>
            <a:r>
              <a:rPr lang="en-US" sz="3200" dirty="0" smtClean="0"/>
              <a:t>Genotyping Data Request Process (cont’d)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 l="9006" t="14815" r="66229" b="75000"/>
          <a:stretch>
            <a:fillRect/>
          </a:stretch>
        </p:blipFill>
        <p:spPr bwMode="auto">
          <a:xfrm>
            <a:off x="228600" y="457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 l="10156" t="9677" r="9375" b="3226"/>
          <a:stretch>
            <a:fillRect/>
          </a:stretch>
        </p:blipFill>
        <p:spPr bwMode="auto">
          <a:xfrm>
            <a:off x="1219200" y="1295400"/>
            <a:ext cx="707343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3"/>
          <p:cNvSpPr>
            <a:spLocks noGrp="1"/>
          </p:cNvSpPr>
          <p:nvPr>
            <p:ph type="title"/>
          </p:nvPr>
        </p:nvSpPr>
        <p:spPr>
          <a:xfrm>
            <a:off x="2590800" y="228600"/>
            <a:ext cx="5867400" cy="1143000"/>
          </a:xfrm>
        </p:spPr>
        <p:txBody>
          <a:bodyPr/>
          <a:lstStyle/>
          <a:p>
            <a:r>
              <a:rPr lang="en-US" sz="3200" dirty="0" smtClean="0"/>
              <a:t>Genotyping Data Request Process (cont’d)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 l="9006" t="14815" r="66229" b="75000"/>
          <a:stretch>
            <a:fillRect/>
          </a:stretch>
        </p:blipFill>
        <p:spPr bwMode="auto">
          <a:xfrm>
            <a:off x="228600" y="457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l="21875" t="9677" r="21875" b="3226"/>
          <a:stretch>
            <a:fillRect/>
          </a:stretch>
        </p:blipFill>
        <p:spPr bwMode="auto">
          <a:xfrm>
            <a:off x="2438400" y="1114425"/>
            <a:ext cx="51054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After filling out the form, the user will sign, scan, and email to </a:t>
            </a:r>
            <a:r>
              <a:rPr lang="en-US" u="sng" dirty="0" smtClean="0">
                <a:hlinkClick r:id="rId2"/>
              </a:rPr>
              <a:t>immport_gt_request@niaid.nih.gov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</a:t>
            </a:r>
            <a:r>
              <a:rPr lang="en-US" smtClean="0"/>
              <a:t>will </a:t>
            </a:r>
            <a:r>
              <a:rPr lang="en-US" smtClean="0"/>
              <a:t>notify appropriate </a:t>
            </a:r>
            <a:r>
              <a:rPr lang="en-US" dirty="0" smtClean="0"/>
              <a:t>staff within DAIT to forward to the request to the Data Access Committee to review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the Data Access Committee accepts the proposal, the requestor will be contacted and external media sent to the requestor containing the data sets</a:t>
            </a:r>
          </a:p>
        </p:txBody>
      </p:sp>
      <p:sp>
        <p:nvSpPr>
          <p:cNvPr id="3075" name="Title 3"/>
          <p:cNvSpPr>
            <a:spLocks noGrp="1"/>
          </p:cNvSpPr>
          <p:nvPr>
            <p:ph type="title"/>
          </p:nvPr>
        </p:nvSpPr>
        <p:spPr>
          <a:xfrm>
            <a:off x="2590800" y="228600"/>
            <a:ext cx="5867400" cy="1143000"/>
          </a:xfrm>
        </p:spPr>
        <p:txBody>
          <a:bodyPr/>
          <a:lstStyle/>
          <a:p>
            <a:r>
              <a:rPr lang="en-US" sz="3200" dirty="0" smtClean="0"/>
              <a:t>Genotyping Data Request Process (cont’d)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 cstate="print"/>
          <a:srcRect l="9006" t="14815" r="66229" b="75000"/>
          <a:stretch>
            <a:fillRect/>
          </a:stretch>
        </p:blipFill>
        <p:spPr bwMode="auto">
          <a:xfrm>
            <a:off x="228600" y="457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260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Genotyping Data Request Process</vt:lpstr>
      <vt:lpstr>Genotyping Data Request Process (cont’d)</vt:lpstr>
      <vt:lpstr>Genotyping Data Request Process (cont’d)</vt:lpstr>
      <vt:lpstr>Genotyping Data Request Process (cont’d)</vt:lpstr>
      <vt:lpstr>Genotyping Data Request Process (cont’d)</vt:lpstr>
      <vt:lpstr>Genotyping Data Request Process (cont’d)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ImmPort Data Sharing Evolution</dc:title>
  <dc:creator>xdti</dc:creator>
  <cp:lastModifiedBy>WiserJe</cp:lastModifiedBy>
  <cp:revision>7</cp:revision>
  <dcterms:created xsi:type="dcterms:W3CDTF">2011-11-16T14:20:50Z</dcterms:created>
  <dcterms:modified xsi:type="dcterms:W3CDTF">2012-03-20T21:03:21Z</dcterms:modified>
</cp:coreProperties>
</file>