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5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0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2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24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07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6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52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2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5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3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576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4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bg2">
                <a:lumMod val="50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4C91-57A7-B742-9317-D194B8C0B0DA}" type="datetimeFigureOut">
              <a:rPr lang="en-DE" smtClean="0"/>
              <a:t>20.10.22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004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5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Scherer, Michael</dc:creator>
  <cp:lastModifiedBy>Scherer, Michael</cp:lastModifiedBy>
  <cp:revision>7</cp:revision>
  <dcterms:created xsi:type="dcterms:W3CDTF">2022-10-08T16:46:46Z</dcterms:created>
  <dcterms:modified xsi:type="dcterms:W3CDTF">2022-10-22T07:24:11Z</dcterms:modified>
</cp:coreProperties>
</file>