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5057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38210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24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0719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66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5216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921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958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35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576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049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F4C91-57A7-B742-9317-D194B8C0B0DA}" type="datetimeFigureOut">
              <a:rPr lang="en-DE" smtClean="0"/>
              <a:t>08.10.22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F3C3A-5577-1741-8A81-CB74C8C7890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10047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69CEC-CFD0-1E0C-9D9E-9CFEE68E32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CDEB5-BBAA-0DA5-8B37-54BAB1A90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754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Scherer, Michael</dc:creator>
  <cp:lastModifiedBy>Scherer, Michael</cp:lastModifiedBy>
  <cp:revision>1</cp:revision>
  <dcterms:created xsi:type="dcterms:W3CDTF">2022-10-08T16:46:46Z</dcterms:created>
  <dcterms:modified xsi:type="dcterms:W3CDTF">2022-10-08T16:47:21Z</dcterms:modified>
</cp:coreProperties>
</file>