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FF00"/>
    <a:srgbClr val="FF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9012"/>
          </a:xfrm>
          <a:prstGeom prst="rect">
            <a:avLst/>
          </a:prstGeom>
        </p:spPr>
        <p:txBody>
          <a:bodyPr vert="horz" lIns="96010" tIns="48006" rIns="96010" bIns="48006" rtlCol="0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6010" tIns="48006" rIns="96010" bIns="48006" rtlCol="0"/>
          <a:lstStyle>
            <a:lvl1pPr algn="r">
              <a:defRPr sz="1300"/>
            </a:lvl1pPr>
          </a:lstStyle>
          <a:p>
            <a:fld id="{64954A8F-A59C-4C34-9819-2F0498FFB024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1425"/>
            <a:ext cx="4476750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6" rIns="96010" bIns="48006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2" y="4786361"/>
            <a:ext cx="5486399" cy="3916116"/>
          </a:xfrm>
          <a:prstGeom prst="rect">
            <a:avLst/>
          </a:prstGeom>
        </p:spPr>
        <p:txBody>
          <a:bodyPr vert="horz" lIns="96010" tIns="48006" rIns="96010" bIns="48006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6680"/>
            <a:ext cx="2971800" cy="499009"/>
          </a:xfrm>
          <a:prstGeom prst="rect">
            <a:avLst/>
          </a:prstGeom>
        </p:spPr>
        <p:txBody>
          <a:bodyPr vert="horz" lIns="96010" tIns="48006" rIns="96010" bIns="48006" rtlCol="0" anchor="b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80"/>
            <a:ext cx="2971800" cy="499009"/>
          </a:xfrm>
          <a:prstGeom prst="rect">
            <a:avLst/>
          </a:prstGeom>
        </p:spPr>
        <p:txBody>
          <a:bodyPr vert="horz" lIns="96010" tIns="48006" rIns="96010" bIns="48006" rtlCol="0" anchor="b"/>
          <a:lstStyle>
            <a:lvl1pPr algn="r">
              <a:defRPr sz="1300"/>
            </a:lvl1pPr>
          </a:lstStyle>
          <a:p>
            <a:fld id="{130E7F1D-F51A-4E7A-9C18-BEC5866E2E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50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7F1D-F51A-4E7A-9C18-BEC5866E2E3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6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5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571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42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42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37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95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3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9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16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33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6AF8-BAD8-47DA-81B4-9EC4365ADB2B}" type="datetimeFigureOut">
              <a:rPr lang="fr-CH" smtClean="0"/>
              <a:t>06.07.25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7B4B-2D7B-4627-8F5A-5212307773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12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F645251-A96F-4EEF-A63E-7727AD2D2CBF}"/>
              </a:ext>
            </a:extLst>
          </p:cNvPr>
          <p:cNvSpPr/>
          <p:nvPr/>
        </p:nvSpPr>
        <p:spPr>
          <a:xfrm>
            <a:off x="1770529" y="2373909"/>
            <a:ext cx="329388" cy="248135"/>
          </a:xfrm>
          <a:custGeom>
            <a:avLst/>
            <a:gdLst>
              <a:gd name="connsiteX0" fmla="*/ 29260 w 420171"/>
              <a:gd name="connsiteY0" fmla="*/ 26649 h 257977"/>
              <a:gd name="connsiteX1" fmla="*/ 181660 w 420171"/>
              <a:gd name="connsiteY1" fmla="*/ 52843 h 257977"/>
              <a:gd name="connsiteX2" fmla="*/ 357873 w 420171"/>
              <a:gd name="connsiteY2" fmla="*/ 24268 h 257977"/>
              <a:gd name="connsiteX3" fmla="*/ 407879 w 420171"/>
              <a:gd name="connsiteY3" fmla="*/ 12362 h 257977"/>
              <a:gd name="connsiteX4" fmla="*/ 419785 w 420171"/>
              <a:gd name="connsiteY4" fmla="*/ 210005 h 257977"/>
              <a:gd name="connsiteX5" fmla="*/ 398354 w 420171"/>
              <a:gd name="connsiteY5" fmla="*/ 257630 h 257977"/>
              <a:gd name="connsiteX6" fmla="*/ 265004 w 420171"/>
              <a:gd name="connsiteY6" fmla="*/ 231437 h 257977"/>
              <a:gd name="connsiteX7" fmla="*/ 143560 w 420171"/>
              <a:gd name="connsiteY7" fmla="*/ 229055 h 257977"/>
              <a:gd name="connsiteX8" fmla="*/ 26879 w 420171"/>
              <a:gd name="connsiteY8" fmla="*/ 238580 h 257977"/>
              <a:gd name="connsiteX9" fmla="*/ 685 w 420171"/>
              <a:gd name="connsiteY9" fmla="*/ 98087 h 257977"/>
              <a:gd name="connsiteX10" fmla="*/ 29260 w 420171"/>
              <a:gd name="connsiteY10" fmla="*/ 26649 h 257977"/>
              <a:gd name="connsiteX0" fmla="*/ 29260 w 422344"/>
              <a:gd name="connsiteY0" fmla="*/ 3446 h 234774"/>
              <a:gd name="connsiteX1" fmla="*/ 181660 w 422344"/>
              <a:gd name="connsiteY1" fmla="*/ 29640 h 234774"/>
              <a:gd name="connsiteX2" fmla="*/ 357873 w 422344"/>
              <a:gd name="connsiteY2" fmla="*/ 1065 h 234774"/>
              <a:gd name="connsiteX3" fmla="*/ 415023 w 422344"/>
              <a:gd name="connsiteY3" fmla="*/ 24878 h 234774"/>
              <a:gd name="connsiteX4" fmla="*/ 419785 w 422344"/>
              <a:gd name="connsiteY4" fmla="*/ 186802 h 234774"/>
              <a:gd name="connsiteX5" fmla="*/ 398354 w 422344"/>
              <a:gd name="connsiteY5" fmla="*/ 234427 h 234774"/>
              <a:gd name="connsiteX6" fmla="*/ 265004 w 422344"/>
              <a:gd name="connsiteY6" fmla="*/ 208234 h 234774"/>
              <a:gd name="connsiteX7" fmla="*/ 143560 w 422344"/>
              <a:gd name="connsiteY7" fmla="*/ 205852 h 234774"/>
              <a:gd name="connsiteX8" fmla="*/ 26879 w 422344"/>
              <a:gd name="connsiteY8" fmla="*/ 215377 h 234774"/>
              <a:gd name="connsiteX9" fmla="*/ 685 w 422344"/>
              <a:gd name="connsiteY9" fmla="*/ 74884 h 234774"/>
              <a:gd name="connsiteX10" fmla="*/ 29260 w 422344"/>
              <a:gd name="connsiteY10" fmla="*/ 3446 h 234774"/>
              <a:gd name="connsiteX0" fmla="*/ 29260 w 422814"/>
              <a:gd name="connsiteY0" fmla="*/ 2583 h 233911"/>
              <a:gd name="connsiteX1" fmla="*/ 181660 w 422814"/>
              <a:gd name="connsiteY1" fmla="*/ 28777 h 233911"/>
              <a:gd name="connsiteX2" fmla="*/ 357873 w 422814"/>
              <a:gd name="connsiteY2" fmla="*/ 202 h 233911"/>
              <a:gd name="connsiteX3" fmla="*/ 415023 w 422814"/>
              <a:gd name="connsiteY3" fmla="*/ 24015 h 233911"/>
              <a:gd name="connsiteX4" fmla="*/ 422166 w 422814"/>
              <a:gd name="connsiteY4" fmla="*/ 145457 h 233911"/>
              <a:gd name="connsiteX5" fmla="*/ 419785 w 422814"/>
              <a:gd name="connsiteY5" fmla="*/ 185939 h 233911"/>
              <a:gd name="connsiteX6" fmla="*/ 398354 w 422814"/>
              <a:gd name="connsiteY6" fmla="*/ 233564 h 233911"/>
              <a:gd name="connsiteX7" fmla="*/ 265004 w 422814"/>
              <a:gd name="connsiteY7" fmla="*/ 207371 h 233911"/>
              <a:gd name="connsiteX8" fmla="*/ 143560 w 422814"/>
              <a:gd name="connsiteY8" fmla="*/ 204989 h 233911"/>
              <a:gd name="connsiteX9" fmla="*/ 26879 w 422814"/>
              <a:gd name="connsiteY9" fmla="*/ 214514 h 233911"/>
              <a:gd name="connsiteX10" fmla="*/ 685 w 422814"/>
              <a:gd name="connsiteY10" fmla="*/ 74021 h 233911"/>
              <a:gd name="connsiteX11" fmla="*/ 29260 w 422814"/>
              <a:gd name="connsiteY11" fmla="*/ 2583 h 233911"/>
              <a:gd name="connsiteX0" fmla="*/ 29260 w 422814"/>
              <a:gd name="connsiteY0" fmla="*/ 2583 h 234704"/>
              <a:gd name="connsiteX1" fmla="*/ 181660 w 422814"/>
              <a:gd name="connsiteY1" fmla="*/ 28777 h 234704"/>
              <a:gd name="connsiteX2" fmla="*/ 357873 w 422814"/>
              <a:gd name="connsiteY2" fmla="*/ 202 h 234704"/>
              <a:gd name="connsiteX3" fmla="*/ 415023 w 422814"/>
              <a:gd name="connsiteY3" fmla="*/ 24015 h 234704"/>
              <a:gd name="connsiteX4" fmla="*/ 422166 w 422814"/>
              <a:gd name="connsiteY4" fmla="*/ 145457 h 234704"/>
              <a:gd name="connsiteX5" fmla="*/ 419785 w 422814"/>
              <a:gd name="connsiteY5" fmla="*/ 164508 h 234704"/>
              <a:gd name="connsiteX6" fmla="*/ 398354 w 422814"/>
              <a:gd name="connsiteY6" fmla="*/ 233564 h 234704"/>
              <a:gd name="connsiteX7" fmla="*/ 265004 w 422814"/>
              <a:gd name="connsiteY7" fmla="*/ 207371 h 234704"/>
              <a:gd name="connsiteX8" fmla="*/ 143560 w 422814"/>
              <a:gd name="connsiteY8" fmla="*/ 204989 h 234704"/>
              <a:gd name="connsiteX9" fmla="*/ 26879 w 422814"/>
              <a:gd name="connsiteY9" fmla="*/ 214514 h 234704"/>
              <a:gd name="connsiteX10" fmla="*/ 685 w 422814"/>
              <a:gd name="connsiteY10" fmla="*/ 74021 h 234704"/>
              <a:gd name="connsiteX11" fmla="*/ 29260 w 422814"/>
              <a:gd name="connsiteY11" fmla="*/ 2583 h 234704"/>
              <a:gd name="connsiteX0" fmla="*/ 29260 w 421563"/>
              <a:gd name="connsiteY0" fmla="*/ 2459 h 234580"/>
              <a:gd name="connsiteX1" fmla="*/ 181660 w 421563"/>
              <a:gd name="connsiteY1" fmla="*/ 28653 h 234580"/>
              <a:gd name="connsiteX2" fmla="*/ 357873 w 421563"/>
              <a:gd name="connsiteY2" fmla="*/ 78 h 234580"/>
              <a:gd name="connsiteX3" fmla="*/ 415023 w 421563"/>
              <a:gd name="connsiteY3" fmla="*/ 23891 h 234580"/>
              <a:gd name="connsiteX4" fmla="*/ 419784 w 421563"/>
              <a:gd name="connsiteY4" fmla="*/ 116758 h 234580"/>
              <a:gd name="connsiteX5" fmla="*/ 419785 w 421563"/>
              <a:gd name="connsiteY5" fmla="*/ 164384 h 234580"/>
              <a:gd name="connsiteX6" fmla="*/ 398354 w 421563"/>
              <a:gd name="connsiteY6" fmla="*/ 233440 h 234580"/>
              <a:gd name="connsiteX7" fmla="*/ 265004 w 421563"/>
              <a:gd name="connsiteY7" fmla="*/ 207247 h 234580"/>
              <a:gd name="connsiteX8" fmla="*/ 143560 w 421563"/>
              <a:gd name="connsiteY8" fmla="*/ 204865 h 234580"/>
              <a:gd name="connsiteX9" fmla="*/ 26879 w 421563"/>
              <a:gd name="connsiteY9" fmla="*/ 214390 h 234580"/>
              <a:gd name="connsiteX10" fmla="*/ 685 w 421563"/>
              <a:gd name="connsiteY10" fmla="*/ 73897 h 234580"/>
              <a:gd name="connsiteX11" fmla="*/ 29260 w 421563"/>
              <a:gd name="connsiteY11" fmla="*/ 2459 h 234580"/>
              <a:gd name="connsiteX0" fmla="*/ 37749 w 430052"/>
              <a:gd name="connsiteY0" fmla="*/ 2459 h 248135"/>
              <a:gd name="connsiteX1" fmla="*/ 190149 w 430052"/>
              <a:gd name="connsiteY1" fmla="*/ 28653 h 248135"/>
              <a:gd name="connsiteX2" fmla="*/ 366362 w 430052"/>
              <a:gd name="connsiteY2" fmla="*/ 78 h 248135"/>
              <a:gd name="connsiteX3" fmla="*/ 423512 w 430052"/>
              <a:gd name="connsiteY3" fmla="*/ 23891 h 248135"/>
              <a:gd name="connsiteX4" fmla="*/ 428273 w 430052"/>
              <a:gd name="connsiteY4" fmla="*/ 116758 h 248135"/>
              <a:gd name="connsiteX5" fmla="*/ 428274 w 430052"/>
              <a:gd name="connsiteY5" fmla="*/ 164384 h 248135"/>
              <a:gd name="connsiteX6" fmla="*/ 406843 w 430052"/>
              <a:gd name="connsiteY6" fmla="*/ 233440 h 248135"/>
              <a:gd name="connsiteX7" fmla="*/ 273493 w 430052"/>
              <a:gd name="connsiteY7" fmla="*/ 207247 h 248135"/>
              <a:gd name="connsiteX8" fmla="*/ 152049 w 430052"/>
              <a:gd name="connsiteY8" fmla="*/ 204865 h 248135"/>
              <a:gd name="connsiteX9" fmla="*/ 12745 w 430052"/>
              <a:gd name="connsiteY9" fmla="*/ 242965 h 248135"/>
              <a:gd name="connsiteX10" fmla="*/ 9174 w 430052"/>
              <a:gd name="connsiteY10" fmla="*/ 73897 h 248135"/>
              <a:gd name="connsiteX11" fmla="*/ 37749 w 430052"/>
              <a:gd name="connsiteY11" fmla="*/ 2459 h 24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0052" h="248135">
                <a:moveTo>
                  <a:pt x="37749" y="2459"/>
                </a:moveTo>
                <a:cubicBezTo>
                  <a:pt x="67911" y="-5082"/>
                  <a:pt x="135380" y="29050"/>
                  <a:pt x="190149" y="28653"/>
                </a:cubicBezTo>
                <a:cubicBezTo>
                  <a:pt x="244918" y="28256"/>
                  <a:pt x="327468" y="872"/>
                  <a:pt x="366362" y="78"/>
                </a:cubicBezTo>
                <a:cubicBezTo>
                  <a:pt x="405256" y="-716"/>
                  <a:pt x="413194" y="4444"/>
                  <a:pt x="423512" y="23891"/>
                </a:cubicBezTo>
                <a:cubicBezTo>
                  <a:pt x="433830" y="43338"/>
                  <a:pt x="427479" y="89771"/>
                  <a:pt x="428273" y="116758"/>
                </a:cubicBezTo>
                <a:cubicBezTo>
                  <a:pt x="429067" y="143745"/>
                  <a:pt x="431846" y="144937"/>
                  <a:pt x="428274" y="164384"/>
                </a:cubicBezTo>
                <a:cubicBezTo>
                  <a:pt x="424702" y="183831"/>
                  <a:pt x="432640" y="226296"/>
                  <a:pt x="406843" y="233440"/>
                </a:cubicBezTo>
                <a:cubicBezTo>
                  <a:pt x="381046" y="240584"/>
                  <a:pt x="315959" y="212010"/>
                  <a:pt x="273493" y="207247"/>
                </a:cubicBezTo>
                <a:cubicBezTo>
                  <a:pt x="231027" y="202485"/>
                  <a:pt x="195507" y="198912"/>
                  <a:pt x="152049" y="204865"/>
                </a:cubicBezTo>
                <a:cubicBezTo>
                  <a:pt x="108591" y="210818"/>
                  <a:pt x="36558" y="264793"/>
                  <a:pt x="12745" y="242965"/>
                </a:cubicBezTo>
                <a:cubicBezTo>
                  <a:pt x="-11068" y="221137"/>
                  <a:pt x="5007" y="113981"/>
                  <a:pt x="9174" y="73897"/>
                </a:cubicBezTo>
                <a:cubicBezTo>
                  <a:pt x="13341" y="33813"/>
                  <a:pt x="7587" y="10000"/>
                  <a:pt x="37749" y="2459"/>
                </a:cubicBezTo>
                <a:close/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7" name="Text Box 384"/>
          <p:cNvSpPr txBox="1">
            <a:spLocks noChangeArrowheads="1"/>
          </p:cNvSpPr>
          <p:nvPr/>
        </p:nvSpPr>
        <p:spPr bwMode="auto">
          <a:xfrm>
            <a:off x="273201" y="4052666"/>
            <a:ext cx="8618126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900" b="1" dirty="0"/>
              <a:t>          48                 47               46             45          44                 43        42         41         31        32         33                   34          35             36                37               38 </a:t>
            </a:r>
          </a:p>
        </p:txBody>
      </p:sp>
      <p:sp>
        <p:nvSpPr>
          <p:cNvPr id="430" name="Freeform 788"/>
          <p:cNvSpPr>
            <a:spLocks/>
          </p:cNvSpPr>
          <p:nvPr/>
        </p:nvSpPr>
        <p:spPr bwMode="auto">
          <a:xfrm>
            <a:off x="3907178" y="3798666"/>
            <a:ext cx="419100" cy="204788"/>
          </a:xfrm>
          <a:custGeom>
            <a:avLst/>
            <a:gdLst>
              <a:gd name="T0" fmla="*/ 82 w 264"/>
              <a:gd name="T1" fmla="*/ 20 h 129"/>
              <a:gd name="T2" fmla="*/ 18 w 264"/>
              <a:gd name="T3" fmla="*/ 1 h 129"/>
              <a:gd name="T4" fmla="*/ 1 w 264"/>
              <a:gd name="T5" fmla="*/ 30 h 129"/>
              <a:gd name="T6" fmla="*/ 15 w 264"/>
              <a:gd name="T7" fmla="*/ 60 h 129"/>
              <a:gd name="T8" fmla="*/ 92 w 264"/>
              <a:gd name="T9" fmla="*/ 97 h 129"/>
              <a:gd name="T10" fmla="*/ 173 w 264"/>
              <a:gd name="T11" fmla="*/ 120 h 129"/>
              <a:gd name="T12" fmla="*/ 227 w 264"/>
              <a:gd name="T13" fmla="*/ 120 h 129"/>
              <a:gd name="T14" fmla="*/ 253 w 264"/>
              <a:gd name="T15" fmla="*/ 66 h 129"/>
              <a:gd name="T16" fmla="*/ 158 w 264"/>
              <a:gd name="T17" fmla="*/ 66 h 129"/>
              <a:gd name="T18" fmla="*/ 82 w 264"/>
              <a:gd name="T19" fmla="*/ 20 h 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4"/>
              <a:gd name="T31" fmla="*/ 0 h 129"/>
              <a:gd name="T32" fmla="*/ 264 w 264"/>
              <a:gd name="T33" fmla="*/ 129 h 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4" h="129">
                <a:moveTo>
                  <a:pt x="82" y="20"/>
                </a:moveTo>
                <a:cubicBezTo>
                  <a:pt x="56" y="3"/>
                  <a:pt x="27" y="0"/>
                  <a:pt x="18" y="1"/>
                </a:cubicBezTo>
                <a:cubicBezTo>
                  <a:pt x="8" y="7"/>
                  <a:pt x="2" y="20"/>
                  <a:pt x="1" y="30"/>
                </a:cubicBezTo>
                <a:cubicBezTo>
                  <a:pt x="0" y="39"/>
                  <a:pt x="0" y="49"/>
                  <a:pt x="15" y="60"/>
                </a:cubicBezTo>
                <a:cubicBezTo>
                  <a:pt x="30" y="71"/>
                  <a:pt x="67" y="88"/>
                  <a:pt x="92" y="97"/>
                </a:cubicBezTo>
                <a:cubicBezTo>
                  <a:pt x="118" y="107"/>
                  <a:pt x="151" y="116"/>
                  <a:pt x="173" y="120"/>
                </a:cubicBezTo>
                <a:cubicBezTo>
                  <a:pt x="195" y="124"/>
                  <a:pt x="214" y="129"/>
                  <a:pt x="227" y="120"/>
                </a:cubicBezTo>
                <a:cubicBezTo>
                  <a:pt x="240" y="111"/>
                  <a:pt x="264" y="75"/>
                  <a:pt x="253" y="66"/>
                </a:cubicBezTo>
                <a:cubicBezTo>
                  <a:pt x="252" y="56"/>
                  <a:pt x="187" y="73"/>
                  <a:pt x="158" y="66"/>
                </a:cubicBezTo>
                <a:cubicBezTo>
                  <a:pt x="129" y="58"/>
                  <a:pt x="98" y="30"/>
                  <a:pt x="8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432" name="Freeform 794"/>
          <p:cNvSpPr>
            <a:spLocks/>
          </p:cNvSpPr>
          <p:nvPr/>
        </p:nvSpPr>
        <p:spPr bwMode="auto">
          <a:xfrm>
            <a:off x="4305640" y="3892329"/>
            <a:ext cx="385763" cy="158750"/>
          </a:xfrm>
          <a:custGeom>
            <a:avLst/>
            <a:gdLst>
              <a:gd name="T0" fmla="*/ 52 w 243"/>
              <a:gd name="T1" fmla="*/ 16 h 100"/>
              <a:gd name="T2" fmla="*/ 7 w 243"/>
              <a:gd name="T3" fmla="*/ 3 h 100"/>
              <a:gd name="T4" fmla="*/ 0 w 243"/>
              <a:gd name="T5" fmla="*/ 30 h 100"/>
              <a:gd name="T6" fmla="*/ 33 w 243"/>
              <a:gd name="T7" fmla="*/ 81 h 100"/>
              <a:gd name="T8" fmla="*/ 128 w 243"/>
              <a:gd name="T9" fmla="*/ 97 h 100"/>
              <a:gd name="T10" fmla="*/ 208 w 243"/>
              <a:gd name="T11" fmla="*/ 97 h 100"/>
              <a:gd name="T12" fmla="*/ 229 w 243"/>
              <a:gd name="T13" fmla="*/ 82 h 100"/>
              <a:gd name="T14" fmla="*/ 237 w 243"/>
              <a:gd name="T15" fmla="*/ 60 h 100"/>
              <a:gd name="T16" fmla="*/ 238 w 243"/>
              <a:gd name="T17" fmla="*/ 28 h 100"/>
              <a:gd name="T18" fmla="*/ 204 w 243"/>
              <a:gd name="T19" fmla="*/ 36 h 100"/>
              <a:gd name="T20" fmla="*/ 168 w 243"/>
              <a:gd name="T21" fmla="*/ 34 h 100"/>
              <a:gd name="T22" fmla="*/ 126 w 243"/>
              <a:gd name="T23" fmla="*/ 31 h 100"/>
              <a:gd name="T24" fmla="*/ 52 w 243"/>
              <a:gd name="T25" fmla="*/ 16 h 1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3"/>
              <a:gd name="T40" fmla="*/ 0 h 100"/>
              <a:gd name="T41" fmla="*/ 243 w 243"/>
              <a:gd name="T42" fmla="*/ 100 h 1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3" h="100">
                <a:moveTo>
                  <a:pt x="52" y="16"/>
                </a:moveTo>
                <a:cubicBezTo>
                  <a:pt x="30" y="7"/>
                  <a:pt x="17" y="0"/>
                  <a:pt x="7" y="3"/>
                </a:cubicBezTo>
                <a:cubicBezTo>
                  <a:pt x="7" y="7"/>
                  <a:pt x="0" y="15"/>
                  <a:pt x="0" y="30"/>
                </a:cubicBezTo>
                <a:cubicBezTo>
                  <a:pt x="0" y="45"/>
                  <a:pt x="12" y="70"/>
                  <a:pt x="33" y="81"/>
                </a:cubicBezTo>
                <a:cubicBezTo>
                  <a:pt x="54" y="92"/>
                  <a:pt x="99" y="94"/>
                  <a:pt x="128" y="97"/>
                </a:cubicBezTo>
                <a:cubicBezTo>
                  <a:pt x="157" y="100"/>
                  <a:pt x="191" y="99"/>
                  <a:pt x="208" y="97"/>
                </a:cubicBezTo>
                <a:cubicBezTo>
                  <a:pt x="225" y="95"/>
                  <a:pt x="224" y="88"/>
                  <a:pt x="229" y="82"/>
                </a:cubicBezTo>
                <a:cubicBezTo>
                  <a:pt x="234" y="76"/>
                  <a:pt x="236" y="69"/>
                  <a:pt x="237" y="60"/>
                </a:cubicBezTo>
                <a:cubicBezTo>
                  <a:pt x="238" y="51"/>
                  <a:pt x="243" y="32"/>
                  <a:pt x="238" y="28"/>
                </a:cubicBezTo>
                <a:cubicBezTo>
                  <a:pt x="241" y="22"/>
                  <a:pt x="216" y="35"/>
                  <a:pt x="204" y="36"/>
                </a:cubicBezTo>
                <a:cubicBezTo>
                  <a:pt x="192" y="37"/>
                  <a:pt x="181" y="35"/>
                  <a:pt x="168" y="34"/>
                </a:cubicBezTo>
                <a:cubicBezTo>
                  <a:pt x="155" y="33"/>
                  <a:pt x="145" y="34"/>
                  <a:pt x="126" y="31"/>
                </a:cubicBezTo>
                <a:cubicBezTo>
                  <a:pt x="107" y="28"/>
                  <a:pt x="74" y="25"/>
                  <a:pt x="52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433" name="Freeform 831"/>
          <p:cNvSpPr>
            <a:spLocks/>
          </p:cNvSpPr>
          <p:nvPr/>
        </p:nvSpPr>
        <p:spPr bwMode="auto">
          <a:xfrm flipH="1">
            <a:off x="4675528" y="3889154"/>
            <a:ext cx="385762" cy="158750"/>
          </a:xfrm>
          <a:custGeom>
            <a:avLst/>
            <a:gdLst>
              <a:gd name="T0" fmla="*/ 52 w 243"/>
              <a:gd name="T1" fmla="*/ 16 h 100"/>
              <a:gd name="T2" fmla="*/ 7 w 243"/>
              <a:gd name="T3" fmla="*/ 3 h 100"/>
              <a:gd name="T4" fmla="*/ 0 w 243"/>
              <a:gd name="T5" fmla="*/ 30 h 100"/>
              <a:gd name="T6" fmla="*/ 33 w 243"/>
              <a:gd name="T7" fmla="*/ 81 h 100"/>
              <a:gd name="T8" fmla="*/ 128 w 243"/>
              <a:gd name="T9" fmla="*/ 97 h 100"/>
              <a:gd name="T10" fmla="*/ 208 w 243"/>
              <a:gd name="T11" fmla="*/ 97 h 100"/>
              <a:gd name="T12" fmla="*/ 229 w 243"/>
              <a:gd name="T13" fmla="*/ 82 h 100"/>
              <a:gd name="T14" fmla="*/ 237 w 243"/>
              <a:gd name="T15" fmla="*/ 60 h 100"/>
              <a:gd name="T16" fmla="*/ 238 w 243"/>
              <a:gd name="T17" fmla="*/ 28 h 100"/>
              <a:gd name="T18" fmla="*/ 204 w 243"/>
              <a:gd name="T19" fmla="*/ 36 h 100"/>
              <a:gd name="T20" fmla="*/ 168 w 243"/>
              <a:gd name="T21" fmla="*/ 34 h 100"/>
              <a:gd name="T22" fmla="*/ 126 w 243"/>
              <a:gd name="T23" fmla="*/ 31 h 100"/>
              <a:gd name="T24" fmla="*/ 52 w 243"/>
              <a:gd name="T25" fmla="*/ 16 h 1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3"/>
              <a:gd name="T40" fmla="*/ 0 h 100"/>
              <a:gd name="T41" fmla="*/ 243 w 243"/>
              <a:gd name="T42" fmla="*/ 100 h 1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3" h="100">
                <a:moveTo>
                  <a:pt x="52" y="16"/>
                </a:moveTo>
                <a:cubicBezTo>
                  <a:pt x="30" y="7"/>
                  <a:pt x="17" y="0"/>
                  <a:pt x="7" y="3"/>
                </a:cubicBezTo>
                <a:cubicBezTo>
                  <a:pt x="7" y="7"/>
                  <a:pt x="0" y="15"/>
                  <a:pt x="0" y="30"/>
                </a:cubicBezTo>
                <a:cubicBezTo>
                  <a:pt x="0" y="45"/>
                  <a:pt x="12" y="70"/>
                  <a:pt x="33" y="81"/>
                </a:cubicBezTo>
                <a:cubicBezTo>
                  <a:pt x="54" y="92"/>
                  <a:pt x="99" y="94"/>
                  <a:pt x="128" y="97"/>
                </a:cubicBezTo>
                <a:cubicBezTo>
                  <a:pt x="157" y="100"/>
                  <a:pt x="191" y="99"/>
                  <a:pt x="208" y="97"/>
                </a:cubicBezTo>
                <a:cubicBezTo>
                  <a:pt x="225" y="95"/>
                  <a:pt x="224" y="88"/>
                  <a:pt x="229" y="82"/>
                </a:cubicBezTo>
                <a:cubicBezTo>
                  <a:pt x="234" y="76"/>
                  <a:pt x="236" y="69"/>
                  <a:pt x="237" y="60"/>
                </a:cubicBezTo>
                <a:cubicBezTo>
                  <a:pt x="238" y="51"/>
                  <a:pt x="243" y="32"/>
                  <a:pt x="238" y="28"/>
                </a:cubicBezTo>
                <a:cubicBezTo>
                  <a:pt x="241" y="22"/>
                  <a:pt x="216" y="35"/>
                  <a:pt x="204" y="36"/>
                </a:cubicBezTo>
                <a:cubicBezTo>
                  <a:pt x="192" y="37"/>
                  <a:pt x="181" y="35"/>
                  <a:pt x="168" y="34"/>
                </a:cubicBezTo>
                <a:cubicBezTo>
                  <a:pt x="155" y="33"/>
                  <a:pt x="145" y="34"/>
                  <a:pt x="126" y="31"/>
                </a:cubicBezTo>
                <a:cubicBezTo>
                  <a:pt x="107" y="28"/>
                  <a:pt x="74" y="25"/>
                  <a:pt x="52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510" name="Text Box 383"/>
          <p:cNvSpPr txBox="1">
            <a:spLocks noChangeArrowheads="1"/>
          </p:cNvSpPr>
          <p:nvPr/>
        </p:nvSpPr>
        <p:spPr bwMode="auto">
          <a:xfrm>
            <a:off x="610857" y="1816025"/>
            <a:ext cx="8280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900" b="1" dirty="0"/>
              <a:t>18             17            16            15              14           13            12             11              21            22             23            24            25            26             27            28 </a:t>
            </a:r>
          </a:p>
        </p:txBody>
      </p:sp>
      <p:sp>
        <p:nvSpPr>
          <p:cNvPr id="737" name="Freeform 832"/>
          <p:cNvSpPr>
            <a:spLocks/>
          </p:cNvSpPr>
          <p:nvPr/>
        </p:nvSpPr>
        <p:spPr bwMode="auto">
          <a:xfrm flipH="1">
            <a:off x="5034303" y="3789141"/>
            <a:ext cx="425450" cy="203200"/>
          </a:xfrm>
          <a:custGeom>
            <a:avLst/>
            <a:gdLst>
              <a:gd name="T0" fmla="*/ 83 w 268"/>
              <a:gd name="T1" fmla="*/ 21 h 128"/>
              <a:gd name="T2" fmla="*/ 18 w 268"/>
              <a:gd name="T3" fmla="*/ 1 h 128"/>
              <a:gd name="T4" fmla="*/ 1 w 268"/>
              <a:gd name="T5" fmla="*/ 31 h 128"/>
              <a:gd name="T6" fmla="*/ 15 w 268"/>
              <a:gd name="T7" fmla="*/ 63 h 128"/>
              <a:gd name="T8" fmla="*/ 93 w 268"/>
              <a:gd name="T9" fmla="*/ 102 h 128"/>
              <a:gd name="T10" fmla="*/ 174 w 268"/>
              <a:gd name="T11" fmla="*/ 126 h 128"/>
              <a:gd name="T12" fmla="*/ 240 w 268"/>
              <a:gd name="T13" fmla="*/ 115 h 128"/>
              <a:gd name="T14" fmla="*/ 255 w 268"/>
              <a:gd name="T15" fmla="*/ 69 h 128"/>
              <a:gd name="T16" fmla="*/ 159 w 268"/>
              <a:gd name="T17" fmla="*/ 69 h 128"/>
              <a:gd name="T18" fmla="*/ 83 w 268"/>
              <a:gd name="T19" fmla="*/ 21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8"/>
              <a:gd name="T31" fmla="*/ 0 h 128"/>
              <a:gd name="T32" fmla="*/ 268 w 268"/>
              <a:gd name="T33" fmla="*/ 128 h 1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8" h="128">
                <a:moveTo>
                  <a:pt x="83" y="21"/>
                </a:moveTo>
                <a:cubicBezTo>
                  <a:pt x="56" y="3"/>
                  <a:pt x="27" y="0"/>
                  <a:pt x="18" y="1"/>
                </a:cubicBezTo>
                <a:cubicBezTo>
                  <a:pt x="8" y="7"/>
                  <a:pt x="2" y="21"/>
                  <a:pt x="1" y="31"/>
                </a:cubicBezTo>
                <a:cubicBezTo>
                  <a:pt x="0" y="41"/>
                  <a:pt x="0" y="51"/>
                  <a:pt x="15" y="63"/>
                </a:cubicBezTo>
                <a:cubicBezTo>
                  <a:pt x="30" y="75"/>
                  <a:pt x="67" y="92"/>
                  <a:pt x="93" y="102"/>
                </a:cubicBezTo>
                <a:cubicBezTo>
                  <a:pt x="119" y="112"/>
                  <a:pt x="150" y="124"/>
                  <a:pt x="174" y="126"/>
                </a:cubicBezTo>
                <a:cubicBezTo>
                  <a:pt x="198" y="128"/>
                  <a:pt x="226" y="124"/>
                  <a:pt x="240" y="115"/>
                </a:cubicBezTo>
                <a:cubicBezTo>
                  <a:pt x="254" y="106"/>
                  <a:pt x="268" y="77"/>
                  <a:pt x="255" y="69"/>
                </a:cubicBezTo>
                <a:cubicBezTo>
                  <a:pt x="254" y="59"/>
                  <a:pt x="188" y="77"/>
                  <a:pt x="159" y="69"/>
                </a:cubicBezTo>
                <a:cubicBezTo>
                  <a:pt x="130" y="61"/>
                  <a:pt x="99" y="31"/>
                  <a:pt x="83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cxnSp>
        <p:nvCxnSpPr>
          <p:cNvPr id="749" name="Connecteur droit avec flèche 748"/>
          <p:cNvCxnSpPr/>
          <p:nvPr/>
        </p:nvCxnSpPr>
        <p:spPr bwMode="auto">
          <a:xfrm flipV="1">
            <a:off x="2086225" y="5045816"/>
            <a:ext cx="145585" cy="27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750" name="Ellipse 739"/>
          <p:cNvSpPr>
            <a:spLocks noChangeArrowheads="1"/>
          </p:cNvSpPr>
          <p:nvPr/>
        </p:nvSpPr>
        <p:spPr bwMode="auto">
          <a:xfrm>
            <a:off x="2123860" y="4832011"/>
            <a:ext cx="10795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361" name="Group 440"/>
          <p:cNvGrpSpPr>
            <a:grpSpLocks/>
          </p:cNvGrpSpPr>
          <p:nvPr/>
        </p:nvGrpSpPr>
        <p:grpSpPr bwMode="auto">
          <a:xfrm>
            <a:off x="4114347" y="4445152"/>
            <a:ext cx="197731" cy="265345"/>
            <a:chOff x="1530" y="1677"/>
            <a:chExt cx="271" cy="365"/>
          </a:xfrm>
          <a:solidFill>
            <a:srgbClr val="FFFF00"/>
          </a:solidFill>
        </p:grpSpPr>
        <p:sp>
          <p:nvSpPr>
            <p:cNvPr id="362" name="Freeform 389"/>
            <p:cNvSpPr>
              <a:spLocks/>
            </p:cNvSpPr>
            <p:nvPr/>
          </p:nvSpPr>
          <p:spPr bwMode="auto">
            <a:xfrm>
              <a:off x="1530" y="1677"/>
              <a:ext cx="271" cy="365"/>
            </a:xfrm>
            <a:custGeom>
              <a:avLst/>
              <a:gdLst>
                <a:gd name="T0" fmla="*/ 35 w 271"/>
                <a:gd name="T1" fmla="*/ 52 h 365"/>
                <a:gd name="T2" fmla="*/ 103 w 271"/>
                <a:gd name="T3" fmla="*/ 7 h 365"/>
                <a:gd name="T4" fmla="*/ 158 w 271"/>
                <a:gd name="T5" fmla="*/ 7 h 365"/>
                <a:gd name="T6" fmla="*/ 193 w 271"/>
                <a:gd name="T7" fmla="*/ 29 h 365"/>
                <a:gd name="T8" fmla="*/ 248 w 271"/>
                <a:gd name="T9" fmla="*/ 85 h 365"/>
                <a:gd name="T10" fmla="*/ 270 w 271"/>
                <a:gd name="T11" fmla="*/ 141 h 365"/>
                <a:gd name="T12" fmla="*/ 244 w 271"/>
                <a:gd name="T13" fmla="*/ 287 h 365"/>
                <a:gd name="T14" fmla="*/ 166 w 271"/>
                <a:gd name="T15" fmla="*/ 355 h 365"/>
                <a:gd name="T16" fmla="*/ 76 w 271"/>
                <a:gd name="T17" fmla="*/ 349 h 365"/>
                <a:gd name="T18" fmla="*/ 12 w 271"/>
                <a:gd name="T19" fmla="*/ 256 h 365"/>
                <a:gd name="T20" fmla="*/ 2 w 271"/>
                <a:gd name="T21" fmla="*/ 191 h 365"/>
                <a:gd name="T22" fmla="*/ 6 w 271"/>
                <a:gd name="T23" fmla="*/ 89 h 365"/>
                <a:gd name="T24" fmla="*/ 35 w 271"/>
                <a:gd name="T25" fmla="*/ 52 h 3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1"/>
                <a:gd name="T40" fmla="*/ 0 h 365"/>
                <a:gd name="T41" fmla="*/ 271 w 271"/>
                <a:gd name="T42" fmla="*/ 365 h 36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1" h="365">
                  <a:moveTo>
                    <a:pt x="35" y="52"/>
                  </a:moveTo>
                  <a:cubicBezTo>
                    <a:pt x="50" y="41"/>
                    <a:pt x="83" y="14"/>
                    <a:pt x="103" y="7"/>
                  </a:cubicBezTo>
                  <a:cubicBezTo>
                    <a:pt x="123" y="0"/>
                    <a:pt x="143" y="3"/>
                    <a:pt x="158" y="7"/>
                  </a:cubicBezTo>
                  <a:cubicBezTo>
                    <a:pt x="173" y="11"/>
                    <a:pt x="178" y="16"/>
                    <a:pt x="193" y="29"/>
                  </a:cubicBezTo>
                  <a:cubicBezTo>
                    <a:pt x="208" y="42"/>
                    <a:pt x="235" y="66"/>
                    <a:pt x="248" y="85"/>
                  </a:cubicBezTo>
                  <a:cubicBezTo>
                    <a:pt x="261" y="104"/>
                    <a:pt x="271" y="107"/>
                    <a:pt x="270" y="141"/>
                  </a:cubicBezTo>
                  <a:cubicBezTo>
                    <a:pt x="269" y="175"/>
                    <a:pt x="261" y="251"/>
                    <a:pt x="244" y="287"/>
                  </a:cubicBezTo>
                  <a:cubicBezTo>
                    <a:pt x="227" y="323"/>
                    <a:pt x="194" y="345"/>
                    <a:pt x="166" y="355"/>
                  </a:cubicBezTo>
                  <a:cubicBezTo>
                    <a:pt x="138" y="365"/>
                    <a:pt x="102" y="365"/>
                    <a:pt x="76" y="349"/>
                  </a:cubicBezTo>
                  <a:cubicBezTo>
                    <a:pt x="50" y="333"/>
                    <a:pt x="24" y="282"/>
                    <a:pt x="12" y="256"/>
                  </a:cubicBezTo>
                  <a:cubicBezTo>
                    <a:pt x="0" y="230"/>
                    <a:pt x="3" y="219"/>
                    <a:pt x="2" y="191"/>
                  </a:cubicBezTo>
                  <a:cubicBezTo>
                    <a:pt x="1" y="163"/>
                    <a:pt x="1" y="112"/>
                    <a:pt x="6" y="89"/>
                  </a:cubicBezTo>
                  <a:cubicBezTo>
                    <a:pt x="11" y="66"/>
                    <a:pt x="29" y="60"/>
                    <a:pt x="35" y="5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3" name="Freeform 420"/>
            <p:cNvSpPr>
              <a:spLocks/>
            </p:cNvSpPr>
            <p:nvPr/>
          </p:nvSpPr>
          <p:spPr bwMode="auto">
            <a:xfrm>
              <a:off x="1554" y="1751"/>
              <a:ext cx="230" cy="235"/>
            </a:xfrm>
            <a:custGeom>
              <a:avLst/>
              <a:gdLst>
                <a:gd name="T0" fmla="*/ 42 w 230"/>
                <a:gd name="T1" fmla="*/ 211 h 235"/>
                <a:gd name="T2" fmla="*/ 11 w 230"/>
                <a:gd name="T3" fmla="*/ 160 h 235"/>
                <a:gd name="T4" fmla="*/ 11 w 230"/>
                <a:gd name="T5" fmla="*/ 114 h 235"/>
                <a:gd name="T6" fmla="*/ 11 w 230"/>
                <a:gd name="T7" fmla="*/ 23 h 235"/>
                <a:gd name="T8" fmla="*/ 79 w 230"/>
                <a:gd name="T9" fmla="*/ 1 h 235"/>
                <a:gd name="T10" fmla="*/ 165 w 230"/>
                <a:gd name="T11" fmla="*/ 18 h 235"/>
                <a:gd name="T12" fmla="*/ 212 w 230"/>
                <a:gd name="T13" fmla="*/ 27 h 235"/>
                <a:gd name="T14" fmla="*/ 230 w 230"/>
                <a:gd name="T15" fmla="*/ 75 h 235"/>
                <a:gd name="T16" fmla="*/ 215 w 230"/>
                <a:gd name="T17" fmla="*/ 137 h 235"/>
                <a:gd name="T18" fmla="*/ 215 w 230"/>
                <a:gd name="T19" fmla="*/ 160 h 235"/>
                <a:gd name="T20" fmla="*/ 192 w 230"/>
                <a:gd name="T21" fmla="*/ 205 h 235"/>
                <a:gd name="T22" fmla="*/ 169 w 230"/>
                <a:gd name="T23" fmla="*/ 228 h 235"/>
                <a:gd name="T24" fmla="*/ 124 w 230"/>
                <a:gd name="T25" fmla="*/ 228 h 235"/>
                <a:gd name="T26" fmla="*/ 84 w 230"/>
                <a:gd name="T27" fmla="*/ 232 h 235"/>
                <a:gd name="T28" fmla="*/ 42 w 230"/>
                <a:gd name="T29" fmla="*/ 211 h 2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0"/>
                <a:gd name="T46" fmla="*/ 0 h 235"/>
                <a:gd name="T47" fmla="*/ 230 w 230"/>
                <a:gd name="T48" fmla="*/ 235 h 2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0" h="235">
                  <a:moveTo>
                    <a:pt x="42" y="211"/>
                  </a:moveTo>
                  <a:cubicBezTo>
                    <a:pt x="31" y="200"/>
                    <a:pt x="16" y="176"/>
                    <a:pt x="11" y="160"/>
                  </a:cubicBezTo>
                  <a:cubicBezTo>
                    <a:pt x="6" y="144"/>
                    <a:pt x="11" y="137"/>
                    <a:pt x="11" y="114"/>
                  </a:cubicBezTo>
                  <a:cubicBezTo>
                    <a:pt x="11" y="91"/>
                    <a:pt x="0" y="42"/>
                    <a:pt x="11" y="23"/>
                  </a:cubicBezTo>
                  <a:cubicBezTo>
                    <a:pt x="22" y="4"/>
                    <a:pt x="53" y="2"/>
                    <a:pt x="79" y="1"/>
                  </a:cubicBezTo>
                  <a:cubicBezTo>
                    <a:pt x="105" y="0"/>
                    <a:pt x="143" y="14"/>
                    <a:pt x="165" y="18"/>
                  </a:cubicBezTo>
                  <a:cubicBezTo>
                    <a:pt x="187" y="22"/>
                    <a:pt x="201" y="18"/>
                    <a:pt x="212" y="27"/>
                  </a:cubicBezTo>
                  <a:cubicBezTo>
                    <a:pt x="223" y="36"/>
                    <a:pt x="230" y="57"/>
                    <a:pt x="230" y="75"/>
                  </a:cubicBezTo>
                  <a:cubicBezTo>
                    <a:pt x="230" y="93"/>
                    <a:pt x="217" y="123"/>
                    <a:pt x="215" y="137"/>
                  </a:cubicBezTo>
                  <a:cubicBezTo>
                    <a:pt x="213" y="151"/>
                    <a:pt x="219" y="149"/>
                    <a:pt x="215" y="160"/>
                  </a:cubicBezTo>
                  <a:cubicBezTo>
                    <a:pt x="211" y="171"/>
                    <a:pt x="200" y="194"/>
                    <a:pt x="192" y="205"/>
                  </a:cubicBezTo>
                  <a:cubicBezTo>
                    <a:pt x="184" y="216"/>
                    <a:pt x="180" y="224"/>
                    <a:pt x="169" y="228"/>
                  </a:cubicBezTo>
                  <a:cubicBezTo>
                    <a:pt x="158" y="232"/>
                    <a:pt x="138" y="227"/>
                    <a:pt x="124" y="228"/>
                  </a:cubicBezTo>
                  <a:cubicBezTo>
                    <a:pt x="110" y="229"/>
                    <a:pt x="98" y="235"/>
                    <a:pt x="84" y="232"/>
                  </a:cubicBezTo>
                  <a:cubicBezTo>
                    <a:pt x="70" y="229"/>
                    <a:pt x="51" y="215"/>
                    <a:pt x="42" y="211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4" name="Freeform 421"/>
            <p:cNvSpPr>
              <a:spLocks/>
            </p:cNvSpPr>
            <p:nvPr/>
          </p:nvSpPr>
          <p:spPr bwMode="auto">
            <a:xfrm>
              <a:off x="1584" y="1836"/>
              <a:ext cx="185" cy="55"/>
            </a:xfrm>
            <a:custGeom>
              <a:avLst/>
              <a:gdLst>
                <a:gd name="T0" fmla="*/ 0 w 185"/>
                <a:gd name="T1" fmla="*/ 0 h 55"/>
                <a:gd name="T2" fmla="*/ 18 w 185"/>
                <a:gd name="T3" fmla="*/ 15 h 55"/>
                <a:gd name="T4" fmla="*/ 35 w 185"/>
                <a:gd name="T5" fmla="*/ 33 h 55"/>
                <a:gd name="T6" fmla="*/ 69 w 185"/>
                <a:gd name="T7" fmla="*/ 39 h 55"/>
                <a:gd name="T8" fmla="*/ 94 w 185"/>
                <a:gd name="T9" fmla="*/ 29 h 55"/>
                <a:gd name="T10" fmla="*/ 117 w 185"/>
                <a:gd name="T11" fmla="*/ 29 h 55"/>
                <a:gd name="T12" fmla="*/ 138 w 185"/>
                <a:gd name="T13" fmla="*/ 36 h 55"/>
                <a:gd name="T14" fmla="*/ 162 w 185"/>
                <a:gd name="T15" fmla="*/ 52 h 55"/>
                <a:gd name="T16" fmla="*/ 185 w 185"/>
                <a:gd name="T17" fmla="*/ 52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"/>
                <a:gd name="T28" fmla="*/ 0 h 55"/>
                <a:gd name="T29" fmla="*/ 185 w 185"/>
                <a:gd name="T30" fmla="*/ 55 h 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" h="55">
                  <a:moveTo>
                    <a:pt x="0" y="0"/>
                  </a:moveTo>
                  <a:cubicBezTo>
                    <a:pt x="3" y="2"/>
                    <a:pt x="12" y="10"/>
                    <a:pt x="18" y="15"/>
                  </a:cubicBezTo>
                  <a:cubicBezTo>
                    <a:pt x="24" y="20"/>
                    <a:pt x="27" y="29"/>
                    <a:pt x="35" y="33"/>
                  </a:cubicBezTo>
                  <a:cubicBezTo>
                    <a:pt x="43" y="37"/>
                    <a:pt x="59" y="40"/>
                    <a:pt x="69" y="39"/>
                  </a:cubicBezTo>
                  <a:cubicBezTo>
                    <a:pt x="79" y="38"/>
                    <a:pt x="86" y="31"/>
                    <a:pt x="94" y="29"/>
                  </a:cubicBezTo>
                  <a:cubicBezTo>
                    <a:pt x="102" y="27"/>
                    <a:pt x="110" y="28"/>
                    <a:pt x="117" y="29"/>
                  </a:cubicBezTo>
                  <a:cubicBezTo>
                    <a:pt x="124" y="30"/>
                    <a:pt x="130" y="32"/>
                    <a:pt x="138" y="36"/>
                  </a:cubicBezTo>
                  <a:cubicBezTo>
                    <a:pt x="146" y="40"/>
                    <a:pt x="154" y="49"/>
                    <a:pt x="162" y="52"/>
                  </a:cubicBezTo>
                  <a:cubicBezTo>
                    <a:pt x="170" y="55"/>
                    <a:pt x="177" y="52"/>
                    <a:pt x="185" y="5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5" name="Freeform 422"/>
            <p:cNvSpPr>
              <a:spLocks/>
            </p:cNvSpPr>
            <p:nvPr/>
          </p:nvSpPr>
          <p:spPr bwMode="auto">
            <a:xfrm>
              <a:off x="1587" y="1797"/>
              <a:ext cx="18" cy="56"/>
            </a:xfrm>
            <a:custGeom>
              <a:avLst/>
              <a:gdLst>
                <a:gd name="T0" fmla="*/ 0 w 18"/>
                <a:gd name="T1" fmla="*/ 0 h 56"/>
                <a:gd name="T2" fmla="*/ 9 w 18"/>
                <a:gd name="T3" fmla="*/ 21 h 56"/>
                <a:gd name="T4" fmla="*/ 18 w 18"/>
                <a:gd name="T5" fmla="*/ 56 h 56"/>
                <a:gd name="T6" fmla="*/ 0 60000 65536"/>
                <a:gd name="T7" fmla="*/ 0 60000 65536"/>
                <a:gd name="T8" fmla="*/ 0 60000 65536"/>
                <a:gd name="T9" fmla="*/ 0 w 18"/>
                <a:gd name="T10" fmla="*/ 0 h 56"/>
                <a:gd name="T11" fmla="*/ 18 w 18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56">
                  <a:moveTo>
                    <a:pt x="0" y="0"/>
                  </a:moveTo>
                  <a:cubicBezTo>
                    <a:pt x="1" y="3"/>
                    <a:pt x="6" y="12"/>
                    <a:pt x="9" y="21"/>
                  </a:cubicBezTo>
                  <a:cubicBezTo>
                    <a:pt x="12" y="30"/>
                    <a:pt x="16" y="49"/>
                    <a:pt x="18" y="56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6" name="Freeform 423"/>
            <p:cNvSpPr>
              <a:spLocks/>
            </p:cNvSpPr>
            <p:nvPr/>
          </p:nvSpPr>
          <p:spPr bwMode="auto">
            <a:xfrm>
              <a:off x="1616" y="1797"/>
              <a:ext cx="20" cy="66"/>
            </a:xfrm>
            <a:custGeom>
              <a:avLst/>
              <a:gdLst>
                <a:gd name="T0" fmla="*/ 17 w 20"/>
                <a:gd name="T1" fmla="*/ 0 h 66"/>
                <a:gd name="T2" fmla="*/ 17 w 20"/>
                <a:gd name="T3" fmla="*/ 23 h 66"/>
                <a:gd name="T4" fmla="*/ 0 w 20"/>
                <a:gd name="T5" fmla="*/ 66 h 66"/>
                <a:gd name="T6" fmla="*/ 0 60000 65536"/>
                <a:gd name="T7" fmla="*/ 0 60000 65536"/>
                <a:gd name="T8" fmla="*/ 0 60000 65536"/>
                <a:gd name="T9" fmla="*/ 0 w 20"/>
                <a:gd name="T10" fmla="*/ 0 h 66"/>
                <a:gd name="T11" fmla="*/ 20 w 2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66">
                  <a:moveTo>
                    <a:pt x="17" y="0"/>
                  </a:moveTo>
                  <a:cubicBezTo>
                    <a:pt x="19" y="7"/>
                    <a:pt x="20" y="12"/>
                    <a:pt x="17" y="23"/>
                  </a:cubicBezTo>
                  <a:cubicBezTo>
                    <a:pt x="14" y="34"/>
                    <a:pt x="4" y="57"/>
                    <a:pt x="0" y="66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7" name="Freeform 424"/>
            <p:cNvSpPr>
              <a:spLocks/>
            </p:cNvSpPr>
            <p:nvPr/>
          </p:nvSpPr>
          <p:spPr bwMode="auto">
            <a:xfrm>
              <a:off x="1723" y="1797"/>
              <a:ext cx="11" cy="68"/>
            </a:xfrm>
            <a:custGeom>
              <a:avLst/>
              <a:gdLst>
                <a:gd name="T0" fmla="*/ 0 w 11"/>
                <a:gd name="T1" fmla="*/ 0 h 68"/>
                <a:gd name="T2" fmla="*/ 11 w 11"/>
                <a:gd name="T3" fmla="*/ 32 h 68"/>
                <a:gd name="T4" fmla="*/ 0 w 11"/>
                <a:gd name="T5" fmla="*/ 68 h 68"/>
                <a:gd name="T6" fmla="*/ 0 60000 65536"/>
                <a:gd name="T7" fmla="*/ 0 60000 65536"/>
                <a:gd name="T8" fmla="*/ 0 60000 65536"/>
                <a:gd name="T9" fmla="*/ 0 w 11"/>
                <a:gd name="T10" fmla="*/ 0 h 68"/>
                <a:gd name="T11" fmla="*/ 11 w 11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68">
                  <a:moveTo>
                    <a:pt x="0" y="0"/>
                  </a:moveTo>
                  <a:cubicBezTo>
                    <a:pt x="2" y="5"/>
                    <a:pt x="11" y="21"/>
                    <a:pt x="11" y="32"/>
                  </a:cubicBezTo>
                  <a:cubicBezTo>
                    <a:pt x="11" y="43"/>
                    <a:pt x="2" y="61"/>
                    <a:pt x="0" y="68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8" name="Freeform 425"/>
            <p:cNvSpPr>
              <a:spLocks/>
            </p:cNvSpPr>
            <p:nvPr/>
          </p:nvSpPr>
          <p:spPr bwMode="auto">
            <a:xfrm>
              <a:off x="1736" y="1811"/>
              <a:ext cx="22" cy="21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60000 65536"/>
                <a:gd name="T5" fmla="*/ 0 60000 65536"/>
                <a:gd name="T6" fmla="*/ 0 w 22"/>
                <a:gd name="T7" fmla="*/ 0 h 21"/>
                <a:gd name="T8" fmla="*/ 22 w 22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" h="21">
                  <a:moveTo>
                    <a:pt x="22" y="0"/>
                  </a:moveTo>
                  <a:cubicBezTo>
                    <a:pt x="18" y="3"/>
                    <a:pt x="5" y="17"/>
                    <a:pt x="0" y="2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69" name="Freeform 426"/>
            <p:cNvSpPr>
              <a:spLocks/>
            </p:cNvSpPr>
            <p:nvPr/>
          </p:nvSpPr>
          <p:spPr bwMode="auto">
            <a:xfrm>
              <a:off x="1565" y="1861"/>
              <a:ext cx="45" cy="27"/>
            </a:xfrm>
            <a:custGeom>
              <a:avLst/>
              <a:gdLst>
                <a:gd name="T0" fmla="*/ 45 w 45"/>
                <a:gd name="T1" fmla="*/ 4 h 27"/>
                <a:gd name="T2" fmla="*/ 22 w 45"/>
                <a:gd name="T3" fmla="*/ 4 h 27"/>
                <a:gd name="T4" fmla="*/ 0 w 45"/>
                <a:gd name="T5" fmla="*/ 27 h 27"/>
                <a:gd name="T6" fmla="*/ 0 60000 65536"/>
                <a:gd name="T7" fmla="*/ 0 60000 65536"/>
                <a:gd name="T8" fmla="*/ 0 60000 65536"/>
                <a:gd name="T9" fmla="*/ 0 w 45"/>
                <a:gd name="T10" fmla="*/ 0 h 27"/>
                <a:gd name="T11" fmla="*/ 45 w 45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7">
                  <a:moveTo>
                    <a:pt x="45" y="4"/>
                  </a:moveTo>
                  <a:cubicBezTo>
                    <a:pt x="37" y="2"/>
                    <a:pt x="29" y="0"/>
                    <a:pt x="22" y="4"/>
                  </a:cubicBezTo>
                  <a:cubicBezTo>
                    <a:pt x="15" y="8"/>
                    <a:pt x="7" y="17"/>
                    <a:pt x="0" y="2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70" name="Freeform 427"/>
            <p:cNvSpPr>
              <a:spLocks/>
            </p:cNvSpPr>
            <p:nvPr/>
          </p:nvSpPr>
          <p:spPr bwMode="auto">
            <a:xfrm>
              <a:off x="1607" y="1872"/>
              <a:ext cx="19" cy="61"/>
            </a:xfrm>
            <a:custGeom>
              <a:avLst/>
              <a:gdLst>
                <a:gd name="T0" fmla="*/ 19 w 19"/>
                <a:gd name="T1" fmla="*/ 0 h 61"/>
                <a:gd name="T2" fmla="*/ 3 w 19"/>
                <a:gd name="T3" fmla="*/ 16 h 61"/>
                <a:gd name="T4" fmla="*/ 3 w 19"/>
                <a:gd name="T5" fmla="*/ 61 h 61"/>
                <a:gd name="T6" fmla="*/ 0 60000 65536"/>
                <a:gd name="T7" fmla="*/ 0 60000 65536"/>
                <a:gd name="T8" fmla="*/ 0 60000 65536"/>
                <a:gd name="T9" fmla="*/ 0 w 19"/>
                <a:gd name="T10" fmla="*/ 0 h 61"/>
                <a:gd name="T11" fmla="*/ 19 w 1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61">
                  <a:moveTo>
                    <a:pt x="19" y="0"/>
                  </a:moveTo>
                  <a:cubicBezTo>
                    <a:pt x="16" y="3"/>
                    <a:pt x="6" y="6"/>
                    <a:pt x="3" y="16"/>
                  </a:cubicBezTo>
                  <a:cubicBezTo>
                    <a:pt x="0" y="26"/>
                    <a:pt x="3" y="54"/>
                    <a:pt x="3" y="6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71" name="Freeform 428"/>
            <p:cNvSpPr>
              <a:spLocks/>
            </p:cNvSpPr>
            <p:nvPr/>
          </p:nvSpPr>
          <p:spPr bwMode="auto">
            <a:xfrm>
              <a:off x="1701" y="1865"/>
              <a:ext cx="26" cy="68"/>
            </a:xfrm>
            <a:custGeom>
              <a:avLst/>
              <a:gdLst>
                <a:gd name="T0" fmla="*/ 0 w 26"/>
                <a:gd name="T1" fmla="*/ 0 h 68"/>
                <a:gd name="T2" fmla="*/ 22 w 26"/>
                <a:gd name="T3" fmla="*/ 23 h 68"/>
                <a:gd name="T4" fmla="*/ 22 w 26"/>
                <a:gd name="T5" fmla="*/ 68 h 68"/>
                <a:gd name="T6" fmla="*/ 0 60000 65536"/>
                <a:gd name="T7" fmla="*/ 0 60000 65536"/>
                <a:gd name="T8" fmla="*/ 0 60000 65536"/>
                <a:gd name="T9" fmla="*/ 0 w 26"/>
                <a:gd name="T10" fmla="*/ 0 h 68"/>
                <a:gd name="T11" fmla="*/ 26 w 2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68">
                  <a:moveTo>
                    <a:pt x="0" y="0"/>
                  </a:moveTo>
                  <a:cubicBezTo>
                    <a:pt x="9" y="6"/>
                    <a:pt x="18" y="12"/>
                    <a:pt x="22" y="23"/>
                  </a:cubicBezTo>
                  <a:cubicBezTo>
                    <a:pt x="26" y="34"/>
                    <a:pt x="24" y="51"/>
                    <a:pt x="22" y="68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sp>
        <p:nvSpPr>
          <p:cNvPr id="373" name="Ellipse 739"/>
          <p:cNvSpPr>
            <a:spLocks noChangeArrowheads="1"/>
          </p:cNvSpPr>
          <p:nvPr/>
        </p:nvSpPr>
        <p:spPr bwMode="auto">
          <a:xfrm>
            <a:off x="2123860" y="4521217"/>
            <a:ext cx="107950" cy="16192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9525" algn="ctr">
            <a:solidFill>
              <a:schemeClr val="bg1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26" name="legend_blanchiment">
            <a:extLst>
              <a:ext uri="{FF2B5EF4-FFF2-40B4-BE49-F238E27FC236}">
                <a16:creationId xmlns:a16="http://schemas.microsoft.com/office/drawing/2014/main" id="{CCC0F9DC-C567-4A13-39AB-E9DDEF864A67}"/>
              </a:ext>
            </a:extLst>
          </p:cNvPr>
          <p:cNvGrpSpPr/>
          <p:nvPr/>
        </p:nvGrpSpPr>
        <p:grpSpPr>
          <a:xfrm>
            <a:off x="278265" y="4469341"/>
            <a:ext cx="1911661" cy="276999"/>
            <a:chOff x="278265" y="4469341"/>
            <a:chExt cx="1911661" cy="276999"/>
          </a:xfrm>
        </p:grpSpPr>
        <p:sp>
          <p:nvSpPr>
            <p:cNvPr id="392" name="text_blanchiment"/>
            <p:cNvSpPr/>
            <p:nvPr/>
          </p:nvSpPr>
          <p:spPr>
            <a:xfrm>
              <a:off x="496627" y="4469341"/>
              <a:ext cx="16932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fr-FR" sz="1200" dirty="0">
                  <a:latin typeface="Arial" charset="0"/>
                </a:rPr>
                <a:t>Blanchiment</a:t>
              </a:r>
            </a:p>
          </p:txBody>
        </p:sp>
        <p:sp>
          <p:nvSpPr>
            <p:cNvPr id="4" name="box_blanchiment"/>
            <p:cNvSpPr txBox="1"/>
            <p:nvPr/>
          </p:nvSpPr>
          <p:spPr>
            <a:xfrm>
              <a:off x="278265" y="4486221"/>
              <a:ext cx="2333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CH" sz="1000" dirty="0"/>
            </a:p>
          </p:txBody>
        </p:sp>
      </p:grpSp>
      <p:grpSp>
        <p:nvGrpSpPr>
          <p:cNvPr id="30" name="legend_desensibilisation">
            <a:extLst>
              <a:ext uri="{FF2B5EF4-FFF2-40B4-BE49-F238E27FC236}">
                <a16:creationId xmlns:a16="http://schemas.microsoft.com/office/drawing/2014/main" id="{791CFDB2-CC24-E1D1-A47D-A00759E5754D}"/>
              </a:ext>
            </a:extLst>
          </p:cNvPr>
          <p:cNvGrpSpPr/>
          <p:nvPr/>
        </p:nvGrpSpPr>
        <p:grpSpPr>
          <a:xfrm>
            <a:off x="282381" y="4754866"/>
            <a:ext cx="2093868" cy="276999"/>
            <a:chOff x="282381" y="4754866"/>
            <a:chExt cx="2093868" cy="276999"/>
          </a:xfrm>
        </p:grpSpPr>
        <p:sp>
          <p:nvSpPr>
            <p:cNvPr id="763" name="text_desensibilisation"/>
            <p:cNvSpPr/>
            <p:nvPr/>
          </p:nvSpPr>
          <p:spPr>
            <a:xfrm>
              <a:off x="498489" y="4754866"/>
              <a:ext cx="18777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fr-FR" sz="1200" dirty="0">
                  <a:latin typeface="Arial" charset="0"/>
                </a:rPr>
                <a:t>Désensibilisation</a:t>
              </a:r>
            </a:p>
          </p:txBody>
        </p:sp>
        <p:sp>
          <p:nvSpPr>
            <p:cNvPr id="765" name="box_desensibilisation"/>
            <p:cNvSpPr txBox="1"/>
            <p:nvPr/>
          </p:nvSpPr>
          <p:spPr>
            <a:xfrm>
              <a:off x="282381" y="4770429"/>
              <a:ext cx="2333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CH" sz="1000" dirty="0"/>
            </a:p>
          </p:txBody>
        </p:sp>
      </p:grpSp>
      <p:grpSp>
        <p:nvGrpSpPr>
          <p:cNvPr id="770" name="Group 440"/>
          <p:cNvGrpSpPr>
            <a:grpSpLocks/>
          </p:cNvGrpSpPr>
          <p:nvPr/>
        </p:nvGrpSpPr>
        <p:grpSpPr bwMode="auto">
          <a:xfrm>
            <a:off x="4107420" y="4728318"/>
            <a:ext cx="197731" cy="265345"/>
            <a:chOff x="1530" y="1677"/>
            <a:chExt cx="271" cy="365"/>
          </a:xfrm>
          <a:solidFill>
            <a:srgbClr val="00FF00"/>
          </a:solidFill>
        </p:grpSpPr>
        <p:sp>
          <p:nvSpPr>
            <p:cNvPr id="771" name="Freeform 389"/>
            <p:cNvSpPr>
              <a:spLocks/>
            </p:cNvSpPr>
            <p:nvPr/>
          </p:nvSpPr>
          <p:spPr bwMode="auto">
            <a:xfrm>
              <a:off x="1530" y="1677"/>
              <a:ext cx="271" cy="365"/>
            </a:xfrm>
            <a:custGeom>
              <a:avLst/>
              <a:gdLst>
                <a:gd name="T0" fmla="*/ 35 w 271"/>
                <a:gd name="T1" fmla="*/ 52 h 365"/>
                <a:gd name="T2" fmla="*/ 103 w 271"/>
                <a:gd name="T3" fmla="*/ 7 h 365"/>
                <a:gd name="T4" fmla="*/ 158 w 271"/>
                <a:gd name="T5" fmla="*/ 7 h 365"/>
                <a:gd name="T6" fmla="*/ 193 w 271"/>
                <a:gd name="T7" fmla="*/ 29 h 365"/>
                <a:gd name="T8" fmla="*/ 248 w 271"/>
                <a:gd name="T9" fmla="*/ 85 h 365"/>
                <a:gd name="T10" fmla="*/ 270 w 271"/>
                <a:gd name="T11" fmla="*/ 141 h 365"/>
                <a:gd name="T12" fmla="*/ 244 w 271"/>
                <a:gd name="T13" fmla="*/ 287 h 365"/>
                <a:gd name="T14" fmla="*/ 166 w 271"/>
                <a:gd name="T15" fmla="*/ 355 h 365"/>
                <a:gd name="T16" fmla="*/ 76 w 271"/>
                <a:gd name="T17" fmla="*/ 349 h 365"/>
                <a:gd name="T18" fmla="*/ 12 w 271"/>
                <a:gd name="T19" fmla="*/ 256 h 365"/>
                <a:gd name="T20" fmla="*/ 2 w 271"/>
                <a:gd name="T21" fmla="*/ 191 h 365"/>
                <a:gd name="T22" fmla="*/ 6 w 271"/>
                <a:gd name="T23" fmla="*/ 89 h 365"/>
                <a:gd name="T24" fmla="*/ 35 w 271"/>
                <a:gd name="T25" fmla="*/ 52 h 3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1"/>
                <a:gd name="T40" fmla="*/ 0 h 365"/>
                <a:gd name="T41" fmla="*/ 271 w 271"/>
                <a:gd name="T42" fmla="*/ 365 h 36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1" h="365">
                  <a:moveTo>
                    <a:pt x="35" y="52"/>
                  </a:moveTo>
                  <a:cubicBezTo>
                    <a:pt x="50" y="41"/>
                    <a:pt x="83" y="14"/>
                    <a:pt x="103" y="7"/>
                  </a:cubicBezTo>
                  <a:cubicBezTo>
                    <a:pt x="123" y="0"/>
                    <a:pt x="143" y="3"/>
                    <a:pt x="158" y="7"/>
                  </a:cubicBezTo>
                  <a:cubicBezTo>
                    <a:pt x="173" y="11"/>
                    <a:pt x="178" y="16"/>
                    <a:pt x="193" y="29"/>
                  </a:cubicBezTo>
                  <a:cubicBezTo>
                    <a:pt x="208" y="42"/>
                    <a:pt x="235" y="66"/>
                    <a:pt x="248" y="85"/>
                  </a:cubicBezTo>
                  <a:cubicBezTo>
                    <a:pt x="261" y="104"/>
                    <a:pt x="271" y="107"/>
                    <a:pt x="270" y="141"/>
                  </a:cubicBezTo>
                  <a:cubicBezTo>
                    <a:pt x="269" y="175"/>
                    <a:pt x="261" y="251"/>
                    <a:pt x="244" y="287"/>
                  </a:cubicBezTo>
                  <a:cubicBezTo>
                    <a:pt x="227" y="323"/>
                    <a:pt x="194" y="345"/>
                    <a:pt x="166" y="355"/>
                  </a:cubicBezTo>
                  <a:cubicBezTo>
                    <a:pt x="138" y="365"/>
                    <a:pt x="102" y="365"/>
                    <a:pt x="76" y="349"/>
                  </a:cubicBezTo>
                  <a:cubicBezTo>
                    <a:pt x="50" y="333"/>
                    <a:pt x="24" y="282"/>
                    <a:pt x="12" y="256"/>
                  </a:cubicBezTo>
                  <a:cubicBezTo>
                    <a:pt x="0" y="230"/>
                    <a:pt x="3" y="219"/>
                    <a:pt x="2" y="191"/>
                  </a:cubicBezTo>
                  <a:cubicBezTo>
                    <a:pt x="1" y="163"/>
                    <a:pt x="1" y="112"/>
                    <a:pt x="6" y="89"/>
                  </a:cubicBezTo>
                  <a:cubicBezTo>
                    <a:pt x="11" y="66"/>
                    <a:pt x="29" y="60"/>
                    <a:pt x="35" y="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2" name="Freeform 420"/>
            <p:cNvSpPr>
              <a:spLocks/>
            </p:cNvSpPr>
            <p:nvPr/>
          </p:nvSpPr>
          <p:spPr bwMode="auto">
            <a:xfrm>
              <a:off x="1554" y="1751"/>
              <a:ext cx="230" cy="235"/>
            </a:xfrm>
            <a:custGeom>
              <a:avLst/>
              <a:gdLst>
                <a:gd name="T0" fmla="*/ 42 w 230"/>
                <a:gd name="T1" fmla="*/ 211 h 235"/>
                <a:gd name="T2" fmla="*/ 11 w 230"/>
                <a:gd name="T3" fmla="*/ 160 h 235"/>
                <a:gd name="T4" fmla="*/ 11 w 230"/>
                <a:gd name="T5" fmla="*/ 114 h 235"/>
                <a:gd name="T6" fmla="*/ 11 w 230"/>
                <a:gd name="T7" fmla="*/ 23 h 235"/>
                <a:gd name="T8" fmla="*/ 79 w 230"/>
                <a:gd name="T9" fmla="*/ 1 h 235"/>
                <a:gd name="T10" fmla="*/ 165 w 230"/>
                <a:gd name="T11" fmla="*/ 18 h 235"/>
                <a:gd name="T12" fmla="*/ 212 w 230"/>
                <a:gd name="T13" fmla="*/ 27 h 235"/>
                <a:gd name="T14" fmla="*/ 230 w 230"/>
                <a:gd name="T15" fmla="*/ 75 h 235"/>
                <a:gd name="T16" fmla="*/ 215 w 230"/>
                <a:gd name="T17" fmla="*/ 137 h 235"/>
                <a:gd name="T18" fmla="*/ 215 w 230"/>
                <a:gd name="T19" fmla="*/ 160 h 235"/>
                <a:gd name="T20" fmla="*/ 192 w 230"/>
                <a:gd name="T21" fmla="*/ 205 h 235"/>
                <a:gd name="T22" fmla="*/ 169 w 230"/>
                <a:gd name="T23" fmla="*/ 228 h 235"/>
                <a:gd name="T24" fmla="*/ 124 w 230"/>
                <a:gd name="T25" fmla="*/ 228 h 235"/>
                <a:gd name="T26" fmla="*/ 84 w 230"/>
                <a:gd name="T27" fmla="*/ 232 h 235"/>
                <a:gd name="T28" fmla="*/ 42 w 230"/>
                <a:gd name="T29" fmla="*/ 211 h 2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0"/>
                <a:gd name="T46" fmla="*/ 0 h 235"/>
                <a:gd name="T47" fmla="*/ 230 w 230"/>
                <a:gd name="T48" fmla="*/ 235 h 2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0" h="235">
                  <a:moveTo>
                    <a:pt x="42" y="211"/>
                  </a:moveTo>
                  <a:cubicBezTo>
                    <a:pt x="31" y="200"/>
                    <a:pt x="16" y="176"/>
                    <a:pt x="11" y="160"/>
                  </a:cubicBezTo>
                  <a:cubicBezTo>
                    <a:pt x="6" y="144"/>
                    <a:pt x="11" y="137"/>
                    <a:pt x="11" y="114"/>
                  </a:cubicBezTo>
                  <a:cubicBezTo>
                    <a:pt x="11" y="91"/>
                    <a:pt x="0" y="42"/>
                    <a:pt x="11" y="23"/>
                  </a:cubicBezTo>
                  <a:cubicBezTo>
                    <a:pt x="22" y="4"/>
                    <a:pt x="53" y="2"/>
                    <a:pt x="79" y="1"/>
                  </a:cubicBezTo>
                  <a:cubicBezTo>
                    <a:pt x="105" y="0"/>
                    <a:pt x="143" y="14"/>
                    <a:pt x="165" y="18"/>
                  </a:cubicBezTo>
                  <a:cubicBezTo>
                    <a:pt x="187" y="22"/>
                    <a:pt x="201" y="18"/>
                    <a:pt x="212" y="27"/>
                  </a:cubicBezTo>
                  <a:cubicBezTo>
                    <a:pt x="223" y="36"/>
                    <a:pt x="230" y="57"/>
                    <a:pt x="230" y="75"/>
                  </a:cubicBezTo>
                  <a:cubicBezTo>
                    <a:pt x="230" y="93"/>
                    <a:pt x="217" y="123"/>
                    <a:pt x="215" y="137"/>
                  </a:cubicBezTo>
                  <a:cubicBezTo>
                    <a:pt x="213" y="151"/>
                    <a:pt x="219" y="149"/>
                    <a:pt x="215" y="160"/>
                  </a:cubicBezTo>
                  <a:cubicBezTo>
                    <a:pt x="211" y="171"/>
                    <a:pt x="200" y="194"/>
                    <a:pt x="192" y="205"/>
                  </a:cubicBezTo>
                  <a:cubicBezTo>
                    <a:pt x="184" y="216"/>
                    <a:pt x="180" y="224"/>
                    <a:pt x="169" y="228"/>
                  </a:cubicBezTo>
                  <a:cubicBezTo>
                    <a:pt x="158" y="232"/>
                    <a:pt x="138" y="227"/>
                    <a:pt x="124" y="228"/>
                  </a:cubicBezTo>
                  <a:cubicBezTo>
                    <a:pt x="110" y="229"/>
                    <a:pt x="98" y="235"/>
                    <a:pt x="84" y="232"/>
                  </a:cubicBezTo>
                  <a:cubicBezTo>
                    <a:pt x="70" y="229"/>
                    <a:pt x="51" y="215"/>
                    <a:pt x="42" y="2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3" name="Freeform 421"/>
            <p:cNvSpPr>
              <a:spLocks/>
            </p:cNvSpPr>
            <p:nvPr/>
          </p:nvSpPr>
          <p:spPr bwMode="auto">
            <a:xfrm>
              <a:off x="1584" y="1836"/>
              <a:ext cx="185" cy="55"/>
            </a:xfrm>
            <a:custGeom>
              <a:avLst/>
              <a:gdLst>
                <a:gd name="T0" fmla="*/ 0 w 185"/>
                <a:gd name="T1" fmla="*/ 0 h 55"/>
                <a:gd name="T2" fmla="*/ 18 w 185"/>
                <a:gd name="T3" fmla="*/ 15 h 55"/>
                <a:gd name="T4" fmla="*/ 35 w 185"/>
                <a:gd name="T5" fmla="*/ 33 h 55"/>
                <a:gd name="T6" fmla="*/ 69 w 185"/>
                <a:gd name="T7" fmla="*/ 39 h 55"/>
                <a:gd name="T8" fmla="*/ 94 w 185"/>
                <a:gd name="T9" fmla="*/ 29 h 55"/>
                <a:gd name="T10" fmla="*/ 117 w 185"/>
                <a:gd name="T11" fmla="*/ 29 h 55"/>
                <a:gd name="T12" fmla="*/ 138 w 185"/>
                <a:gd name="T13" fmla="*/ 36 h 55"/>
                <a:gd name="T14" fmla="*/ 162 w 185"/>
                <a:gd name="T15" fmla="*/ 52 h 55"/>
                <a:gd name="T16" fmla="*/ 185 w 185"/>
                <a:gd name="T17" fmla="*/ 52 h 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"/>
                <a:gd name="T28" fmla="*/ 0 h 55"/>
                <a:gd name="T29" fmla="*/ 185 w 185"/>
                <a:gd name="T30" fmla="*/ 55 h 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" h="55">
                  <a:moveTo>
                    <a:pt x="0" y="0"/>
                  </a:moveTo>
                  <a:cubicBezTo>
                    <a:pt x="3" y="2"/>
                    <a:pt x="12" y="10"/>
                    <a:pt x="18" y="15"/>
                  </a:cubicBezTo>
                  <a:cubicBezTo>
                    <a:pt x="24" y="20"/>
                    <a:pt x="27" y="29"/>
                    <a:pt x="35" y="33"/>
                  </a:cubicBezTo>
                  <a:cubicBezTo>
                    <a:pt x="43" y="37"/>
                    <a:pt x="59" y="40"/>
                    <a:pt x="69" y="39"/>
                  </a:cubicBezTo>
                  <a:cubicBezTo>
                    <a:pt x="79" y="38"/>
                    <a:pt x="86" y="31"/>
                    <a:pt x="94" y="29"/>
                  </a:cubicBezTo>
                  <a:cubicBezTo>
                    <a:pt x="102" y="27"/>
                    <a:pt x="110" y="28"/>
                    <a:pt x="117" y="29"/>
                  </a:cubicBezTo>
                  <a:cubicBezTo>
                    <a:pt x="124" y="30"/>
                    <a:pt x="130" y="32"/>
                    <a:pt x="138" y="36"/>
                  </a:cubicBezTo>
                  <a:cubicBezTo>
                    <a:pt x="146" y="40"/>
                    <a:pt x="154" y="49"/>
                    <a:pt x="162" y="52"/>
                  </a:cubicBezTo>
                  <a:cubicBezTo>
                    <a:pt x="170" y="55"/>
                    <a:pt x="177" y="52"/>
                    <a:pt x="185" y="5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4" name="Freeform 422"/>
            <p:cNvSpPr>
              <a:spLocks/>
            </p:cNvSpPr>
            <p:nvPr/>
          </p:nvSpPr>
          <p:spPr bwMode="auto">
            <a:xfrm>
              <a:off x="1587" y="1797"/>
              <a:ext cx="18" cy="56"/>
            </a:xfrm>
            <a:custGeom>
              <a:avLst/>
              <a:gdLst>
                <a:gd name="T0" fmla="*/ 0 w 18"/>
                <a:gd name="T1" fmla="*/ 0 h 56"/>
                <a:gd name="T2" fmla="*/ 9 w 18"/>
                <a:gd name="T3" fmla="*/ 21 h 56"/>
                <a:gd name="T4" fmla="*/ 18 w 18"/>
                <a:gd name="T5" fmla="*/ 56 h 56"/>
                <a:gd name="T6" fmla="*/ 0 60000 65536"/>
                <a:gd name="T7" fmla="*/ 0 60000 65536"/>
                <a:gd name="T8" fmla="*/ 0 60000 65536"/>
                <a:gd name="T9" fmla="*/ 0 w 18"/>
                <a:gd name="T10" fmla="*/ 0 h 56"/>
                <a:gd name="T11" fmla="*/ 18 w 18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56">
                  <a:moveTo>
                    <a:pt x="0" y="0"/>
                  </a:moveTo>
                  <a:cubicBezTo>
                    <a:pt x="1" y="3"/>
                    <a:pt x="6" y="12"/>
                    <a:pt x="9" y="21"/>
                  </a:cubicBezTo>
                  <a:cubicBezTo>
                    <a:pt x="12" y="30"/>
                    <a:pt x="16" y="49"/>
                    <a:pt x="18" y="56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5" name="Freeform 423"/>
            <p:cNvSpPr>
              <a:spLocks/>
            </p:cNvSpPr>
            <p:nvPr/>
          </p:nvSpPr>
          <p:spPr bwMode="auto">
            <a:xfrm>
              <a:off x="1616" y="1797"/>
              <a:ext cx="20" cy="66"/>
            </a:xfrm>
            <a:custGeom>
              <a:avLst/>
              <a:gdLst>
                <a:gd name="T0" fmla="*/ 17 w 20"/>
                <a:gd name="T1" fmla="*/ 0 h 66"/>
                <a:gd name="T2" fmla="*/ 17 w 20"/>
                <a:gd name="T3" fmla="*/ 23 h 66"/>
                <a:gd name="T4" fmla="*/ 0 w 20"/>
                <a:gd name="T5" fmla="*/ 66 h 66"/>
                <a:gd name="T6" fmla="*/ 0 60000 65536"/>
                <a:gd name="T7" fmla="*/ 0 60000 65536"/>
                <a:gd name="T8" fmla="*/ 0 60000 65536"/>
                <a:gd name="T9" fmla="*/ 0 w 20"/>
                <a:gd name="T10" fmla="*/ 0 h 66"/>
                <a:gd name="T11" fmla="*/ 20 w 2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66">
                  <a:moveTo>
                    <a:pt x="17" y="0"/>
                  </a:moveTo>
                  <a:cubicBezTo>
                    <a:pt x="19" y="7"/>
                    <a:pt x="20" y="12"/>
                    <a:pt x="17" y="23"/>
                  </a:cubicBezTo>
                  <a:cubicBezTo>
                    <a:pt x="14" y="34"/>
                    <a:pt x="4" y="57"/>
                    <a:pt x="0" y="66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6" name="Freeform 424"/>
            <p:cNvSpPr>
              <a:spLocks/>
            </p:cNvSpPr>
            <p:nvPr/>
          </p:nvSpPr>
          <p:spPr bwMode="auto">
            <a:xfrm>
              <a:off x="1723" y="1797"/>
              <a:ext cx="11" cy="68"/>
            </a:xfrm>
            <a:custGeom>
              <a:avLst/>
              <a:gdLst>
                <a:gd name="T0" fmla="*/ 0 w 11"/>
                <a:gd name="T1" fmla="*/ 0 h 68"/>
                <a:gd name="T2" fmla="*/ 11 w 11"/>
                <a:gd name="T3" fmla="*/ 32 h 68"/>
                <a:gd name="T4" fmla="*/ 0 w 11"/>
                <a:gd name="T5" fmla="*/ 68 h 68"/>
                <a:gd name="T6" fmla="*/ 0 60000 65536"/>
                <a:gd name="T7" fmla="*/ 0 60000 65536"/>
                <a:gd name="T8" fmla="*/ 0 60000 65536"/>
                <a:gd name="T9" fmla="*/ 0 w 11"/>
                <a:gd name="T10" fmla="*/ 0 h 68"/>
                <a:gd name="T11" fmla="*/ 11 w 11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68">
                  <a:moveTo>
                    <a:pt x="0" y="0"/>
                  </a:moveTo>
                  <a:cubicBezTo>
                    <a:pt x="2" y="5"/>
                    <a:pt x="11" y="21"/>
                    <a:pt x="11" y="32"/>
                  </a:cubicBezTo>
                  <a:cubicBezTo>
                    <a:pt x="11" y="43"/>
                    <a:pt x="2" y="61"/>
                    <a:pt x="0" y="68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7" name="Freeform 425"/>
            <p:cNvSpPr>
              <a:spLocks/>
            </p:cNvSpPr>
            <p:nvPr/>
          </p:nvSpPr>
          <p:spPr bwMode="auto">
            <a:xfrm>
              <a:off x="1736" y="1811"/>
              <a:ext cx="22" cy="21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60000 65536"/>
                <a:gd name="T5" fmla="*/ 0 60000 65536"/>
                <a:gd name="T6" fmla="*/ 0 w 22"/>
                <a:gd name="T7" fmla="*/ 0 h 21"/>
                <a:gd name="T8" fmla="*/ 22 w 22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" h="21">
                  <a:moveTo>
                    <a:pt x="22" y="0"/>
                  </a:moveTo>
                  <a:cubicBezTo>
                    <a:pt x="18" y="3"/>
                    <a:pt x="5" y="17"/>
                    <a:pt x="0" y="2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8" name="Freeform 426"/>
            <p:cNvSpPr>
              <a:spLocks/>
            </p:cNvSpPr>
            <p:nvPr/>
          </p:nvSpPr>
          <p:spPr bwMode="auto">
            <a:xfrm>
              <a:off x="1565" y="1861"/>
              <a:ext cx="45" cy="27"/>
            </a:xfrm>
            <a:custGeom>
              <a:avLst/>
              <a:gdLst>
                <a:gd name="T0" fmla="*/ 45 w 45"/>
                <a:gd name="T1" fmla="*/ 4 h 27"/>
                <a:gd name="T2" fmla="*/ 22 w 45"/>
                <a:gd name="T3" fmla="*/ 4 h 27"/>
                <a:gd name="T4" fmla="*/ 0 w 45"/>
                <a:gd name="T5" fmla="*/ 27 h 27"/>
                <a:gd name="T6" fmla="*/ 0 60000 65536"/>
                <a:gd name="T7" fmla="*/ 0 60000 65536"/>
                <a:gd name="T8" fmla="*/ 0 60000 65536"/>
                <a:gd name="T9" fmla="*/ 0 w 45"/>
                <a:gd name="T10" fmla="*/ 0 h 27"/>
                <a:gd name="T11" fmla="*/ 45 w 45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7">
                  <a:moveTo>
                    <a:pt x="45" y="4"/>
                  </a:moveTo>
                  <a:cubicBezTo>
                    <a:pt x="37" y="2"/>
                    <a:pt x="29" y="0"/>
                    <a:pt x="22" y="4"/>
                  </a:cubicBezTo>
                  <a:cubicBezTo>
                    <a:pt x="15" y="8"/>
                    <a:pt x="7" y="17"/>
                    <a:pt x="0" y="27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79" name="Freeform 427"/>
            <p:cNvSpPr>
              <a:spLocks/>
            </p:cNvSpPr>
            <p:nvPr/>
          </p:nvSpPr>
          <p:spPr bwMode="auto">
            <a:xfrm>
              <a:off x="1607" y="1872"/>
              <a:ext cx="19" cy="61"/>
            </a:xfrm>
            <a:custGeom>
              <a:avLst/>
              <a:gdLst>
                <a:gd name="T0" fmla="*/ 19 w 19"/>
                <a:gd name="T1" fmla="*/ 0 h 61"/>
                <a:gd name="T2" fmla="*/ 3 w 19"/>
                <a:gd name="T3" fmla="*/ 16 h 61"/>
                <a:gd name="T4" fmla="*/ 3 w 19"/>
                <a:gd name="T5" fmla="*/ 61 h 61"/>
                <a:gd name="T6" fmla="*/ 0 60000 65536"/>
                <a:gd name="T7" fmla="*/ 0 60000 65536"/>
                <a:gd name="T8" fmla="*/ 0 60000 65536"/>
                <a:gd name="T9" fmla="*/ 0 w 19"/>
                <a:gd name="T10" fmla="*/ 0 h 61"/>
                <a:gd name="T11" fmla="*/ 19 w 19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61">
                  <a:moveTo>
                    <a:pt x="19" y="0"/>
                  </a:moveTo>
                  <a:cubicBezTo>
                    <a:pt x="16" y="3"/>
                    <a:pt x="6" y="6"/>
                    <a:pt x="3" y="16"/>
                  </a:cubicBezTo>
                  <a:cubicBezTo>
                    <a:pt x="0" y="26"/>
                    <a:pt x="3" y="54"/>
                    <a:pt x="3" y="61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780" name="Freeform 428"/>
            <p:cNvSpPr>
              <a:spLocks/>
            </p:cNvSpPr>
            <p:nvPr/>
          </p:nvSpPr>
          <p:spPr bwMode="auto">
            <a:xfrm>
              <a:off x="1701" y="1865"/>
              <a:ext cx="26" cy="68"/>
            </a:xfrm>
            <a:custGeom>
              <a:avLst/>
              <a:gdLst>
                <a:gd name="T0" fmla="*/ 0 w 26"/>
                <a:gd name="T1" fmla="*/ 0 h 68"/>
                <a:gd name="T2" fmla="*/ 22 w 26"/>
                <a:gd name="T3" fmla="*/ 23 h 68"/>
                <a:gd name="T4" fmla="*/ 22 w 26"/>
                <a:gd name="T5" fmla="*/ 68 h 68"/>
                <a:gd name="T6" fmla="*/ 0 60000 65536"/>
                <a:gd name="T7" fmla="*/ 0 60000 65536"/>
                <a:gd name="T8" fmla="*/ 0 60000 65536"/>
                <a:gd name="T9" fmla="*/ 0 w 26"/>
                <a:gd name="T10" fmla="*/ 0 h 68"/>
                <a:gd name="T11" fmla="*/ 26 w 26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68">
                  <a:moveTo>
                    <a:pt x="0" y="0"/>
                  </a:moveTo>
                  <a:cubicBezTo>
                    <a:pt x="9" y="6"/>
                    <a:pt x="18" y="12"/>
                    <a:pt x="22" y="23"/>
                  </a:cubicBezTo>
                  <a:cubicBezTo>
                    <a:pt x="26" y="34"/>
                    <a:pt x="24" y="51"/>
                    <a:pt x="22" y="68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</p:grpSp>
      <p:grpSp>
        <p:nvGrpSpPr>
          <p:cNvPr id="31" name="legend_trait_parodontal">
            <a:extLst>
              <a:ext uri="{FF2B5EF4-FFF2-40B4-BE49-F238E27FC236}">
                <a16:creationId xmlns:a16="http://schemas.microsoft.com/office/drawing/2014/main" id="{AD737D65-7944-B727-0EEB-8BB5B476E5EE}"/>
              </a:ext>
            </a:extLst>
          </p:cNvPr>
          <p:cNvGrpSpPr/>
          <p:nvPr/>
        </p:nvGrpSpPr>
        <p:grpSpPr>
          <a:xfrm>
            <a:off x="286497" y="5042548"/>
            <a:ext cx="2249081" cy="276999"/>
            <a:chOff x="286497" y="5042548"/>
            <a:chExt cx="2249081" cy="276999"/>
          </a:xfrm>
        </p:grpSpPr>
        <p:sp>
          <p:nvSpPr>
            <p:cNvPr id="766" name="box_trait_parodontal"/>
            <p:cNvSpPr txBox="1"/>
            <p:nvPr/>
          </p:nvSpPr>
          <p:spPr>
            <a:xfrm>
              <a:off x="286497" y="5054637"/>
              <a:ext cx="2333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CH" sz="1000" dirty="0"/>
            </a:p>
          </p:txBody>
        </p:sp>
        <p:sp>
          <p:nvSpPr>
            <p:cNvPr id="782" name="text_trait_parodontal"/>
            <p:cNvSpPr/>
            <p:nvPr/>
          </p:nvSpPr>
          <p:spPr>
            <a:xfrm>
              <a:off x="518976" y="5042548"/>
              <a:ext cx="20166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fr-FR" sz="1200" dirty="0">
                  <a:latin typeface="Arial" charset="0"/>
                </a:rPr>
                <a:t>Trait. Parodontal</a:t>
              </a:r>
            </a:p>
          </p:txBody>
        </p:sp>
      </p:grpSp>
      <p:grpSp>
        <p:nvGrpSpPr>
          <p:cNvPr id="32" name="legend_hygieniste">
            <a:extLst>
              <a:ext uri="{FF2B5EF4-FFF2-40B4-BE49-F238E27FC236}">
                <a16:creationId xmlns:a16="http://schemas.microsoft.com/office/drawing/2014/main" id="{93634D0C-A9B4-CD9A-5D9D-DA99CC853FCD}"/>
              </a:ext>
            </a:extLst>
          </p:cNvPr>
          <p:cNvGrpSpPr/>
          <p:nvPr/>
        </p:nvGrpSpPr>
        <p:grpSpPr>
          <a:xfrm>
            <a:off x="290613" y="5347083"/>
            <a:ext cx="2092565" cy="277270"/>
            <a:chOff x="290613" y="5347083"/>
            <a:chExt cx="2092565" cy="277270"/>
          </a:xfrm>
        </p:grpSpPr>
        <p:sp>
          <p:nvSpPr>
            <p:cNvPr id="783" name="box_hygieniste"/>
            <p:cNvSpPr txBox="1"/>
            <p:nvPr/>
          </p:nvSpPr>
          <p:spPr>
            <a:xfrm>
              <a:off x="290613" y="5347083"/>
              <a:ext cx="2333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CH" sz="1000" dirty="0"/>
            </a:p>
          </p:txBody>
        </p:sp>
        <p:sp>
          <p:nvSpPr>
            <p:cNvPr id="784" name="text_hygieniste"/>
            <p:cNvSpPr/>
            <p:nvPr/>
          </p:nvSpPr>
          <p:spPr>
            <a:xfrm>
              <a:off x="518976" y="5347354"/>
              <a:ext cx="186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fr-FR" sz="1200" dirty="0">
                  <a:latin typeface="Arial" charset="0"/>
                </a:rPr>
                <a:t>Hygiéniste</a:t>
              </a:r>
            </a:p>
          </p:txBody>
        </p:sp>
      </p:grpSp>
      <p:grpSp>
        <p:nvGrpSpPr>
          <p:cNvPr id="33" name="legend_pad">
            <a:extLst>
              <a:ext uri="{FF2B5EF4-FFF2-40B4-BE49-F238E27FC236}">
                <a16:creationId xmlns:a16="http://schemas.microsoft.com/office/drawing/2014/main" id="{B48773A8-0A9F-E5D5-6D82-4640F44F3573}"/>
              </a:ext>
            </a:extLst>
          </p:cNvPr>
          <p:cNvGrpSpPr/>
          <p:nvPr/>
        </p:nvGrpSpPr>
        <p:grpSpPr>
          <a:xfrm>
            <a:off x="290613" y="5651889"/>
            <a:ext cx="784429" cy="282112"/>
            <a:chOff x="290613" y="5651889"/>
            <a:chExt cx="784429" cy="282112"/>
          </a:xfrm>
        </p:grpSpPr>
        <p:sp>
          <p:nvSpPr>
            <p:cNvPr id="764" name="text_pad"/>
            <p:cNvSpPr/>
            <p:nvPr/>
          </p:nvSpPr>
          <p:spPr>
            <a:xfrm>
              <a:off x="533620" y="5657002"/>
              <a:ext cx="5414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fr-FR" sz="1200" dirty="0">
                  <a:latin typeface="Arial" charset="0"/>
                </a:rPr>
                <a:t>PAD</a:t>
              </a:r>
            </a:p>
          </p:txBody>
        </p:sp>
        <p:sp>
          <p:nvSpPr>
            <p:cNvPr id="785" name="box_pad"/>
            <p:cNvSpPr txBox="1"/>
            <p:nvPr/>
          </p:nvSpPr>
          <p:spPr>
            <a:xfrm>
              <a:off x="290613" y="5651889"/>
              <a:ext cx="23336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CH" sz="1000" dirty="0"/>
            </a:p>
          </p:txBody>
        </p:sp>
      </p:grpSp>
      <p:sp>
        <p:nvSpPr>
          <p:cNvPr id="786" name="Rectangle 785"/>
          <p:cNvSpPr/>
          <p:nvPr/>
        </p:nvSpPr>
        <p:spPr>
          <a:xfrm>
            <a:off x="2296627" y="4465219"/>
            <a:ext cx="169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Blanchiment interne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2298489" y="4758982"/>
            <a:ext cx="187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Trait. Endodontique</a:t>
            </a:r>
          </a:p>
        </p:txBody>
      </p:sp>
      <p:sp>
        <p:nvSpPr>
          <p:cNvPr id="788" name="Rectangle 787"/>
          <p:cNvSpPr/>
          <p:nvPr/>
        </p:nvSpPr>
        <p:spPr>
          <a:xfrm>
            <a:off x="2302605" y="5067904"/>
            <a:ext cx="187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Extraction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2306721" y="5360350"/>
            <a:ext cx="187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Pose d’implant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343767" y="4469335"/>
            <a:ext cx="169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Couronne Céramique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4345629" y="4754860"/>
            <a:ext cx="187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Onlay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4349744" y="5072020"/>
            <a:ext cx="20088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Restauration en composite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6627669" y="5058000"/>
            <a:ext cx="358017" cy="238930"/>
          </a:xfrm>
          <a:custGeom>
            <a:avLst/>
            <a:gdLst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8930 h 238930"/>
              <a:gd name="connsiteX1" fmla="*/ 20266 w 358017"/>
              <a:gd name="connsiteY1" fmla="*/ 82411 h 238930"/>
              <a:gd name="connsiteX2" fmla="*/ 160309 w 358017"/>
              <a:gd name="connsiteY2" fmla="*/ 32 h 238930"/>
              <a:gd name="connsiteX3" fmla="*/ 316828 w 358017"/>
              <a:gd name="connsiteY3" fmla="*/ 90648 h 238930"/>
              <a:gd name="connsiteX4" fmla="*/ 358017 w 358017"/>
              <a:gd name="connsiteY4" fmla="*/ 238930 h 2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17" h="238930">
                <a:moveTo>
                  <a:pt x="3790" y="238930"/>
                </a:moveTo>
                <a:cubicBezTo>
                  <a:pt x="-1015" y="180578"/>
                  <a:pt x="-5820" y="122227"/>
                  <a:pt x="20266" y="82411"/>
                </a:cubicBezTo>
                <a:cubicBezTo>
                  <a:pt x="46352" y="42595"/>
                  <a:pt x="110882" y="-1341"/>
                  <a:pt x="160309" y="32"/>
                </a:cubicBezTo>
                <a:cubicBezTo>
                  <a:pt x="209736" y="1405"/>
                  <a:pt x="283877" y="50832"/>
                  <a:pt x="316828" y="90648"/>
                </a:cubicBezTo>
                <a:cubicBezTo>
                  <a:pt x="349779" y="130464"/>
                  <a:pt x="353898" y="188816"/>
                  <a:pt x="358017" y="238930"/>
                </a:cubicBezTo>
              </a:path>
            </a:pathLst>
          </a:custGeom>
          <a:noFill/>
          <a:ln>
            <a:solidFill>
              <a:srgbClr val="FF006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7" name="Forme libre 796"/>
          <p:cNvSpPr/>
          <p:nvPr/>
        </p:nvSpPr>
        <p:spPr>
          <a:xfrm>
            <a:off x="6648261" y="5358684"/>
            <a:ext cx="358017" cy="238930"/>
          </a:xfrm>
          <a:custGeom>
            <a:avLst/>
            <a:gdLst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8930 h 238930"/>
              <a:gd name="connsiteX1" fmla="*/ 20266 w 358017"/>
              <a:gd name="connsiteY1" fmla="*/ 82411 h 238930"/>
              <a:gd name="connsiteX2" fmla="*/ 160309 w 358017"/>
              <a:gd name="connsiteY2" fmla="*/ 32 h 238930"/>
              <a:gd name="connsiteX3" fmla="*/ 316828 w 358017"/>
              <a:gd name="connsiteY3" fmla="*/ 90648 h 238930"/>
              <a:gd name="connsiteX4" fmla="*/ 358017 w 358017"/>
              <a:gd name="connsiteY4" fmla="*/ 238930 h 2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17" h="238930">
                <a:moveTo>
                  <a:pt x="3790" y="238930"/>
                </a:moveTo>
                <a:cubicBezTo>
                  <a:pt x="-1015" y="180578"/>
                  <a:pt x="-5820" y="122227"/>
                  <a:pt x="20266" y="82411"/>
                </a:cubicBezTo>
                <a:cubicBezTo>
                  <a:pt x="46352" y="42595"/>
                  <a:pt x="110882" y="-1341"/>
                  <a:pt x="160309" y="32"/>
                </a:cubicBezTo>
                <a:cubicBezTo>
                  <a:pt x="209736" y="1405"/>
                  <a:pt x="283877" y="50832"/>
                  <a:pt x="316828" y="90648"/>
                </a:cubicBezTo>
                <a:cubicBezTo>
                  <a:pt x="349779" y="130464"/>
                  <a:pt x="353898" y="188816"/>
                  <a:pt x="358017" y="238930"/>
                </a:cubicBezTo>
              </a:path>
            </a:pathLst>
          </a:custGeom>
          <a:gradFill>
            <a:gsLst>
              <a:gs pos="0">
                <a:srgbClr val="FF66C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6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8" name="Rectangle 797"/>
          <p:cNvSpPr/>
          <p:nvPr/>
        </p:nvSpPr>
        <p:spPr>
          <a:xfrm>
            <a:off x="7033865" y="4464868"/>
            <a:ext cx="169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Facette Céramique</a:t>
            </a:r>
          </a:p>
        </p:txBody>
      </p:sp>
      <p:sp>
        <p:nvSpPr>
          <p:cNvPr id="800" name="Rectangle 799"/>
          <p:cNvSpPr/>
          <p:nvPr/>
        </p:nvSpPr>
        <p:spPr>
          <a:xfrm>
            <a:off x="7039842" y="5067553"/>
            <a:ext cx="20088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Chirurgie gingivale</a:t>
            </a:r>
          </a:p>
        </p:txBody>
      </p:sp>
      <p:sp>
        <p:nvSpPr>
          <p:cNvPr id="801" name="Rectangle 800"/>
          <p:cNvSpPr/>
          <p:nvPr/>
        </p:nvSpPr>
        <p:spPr>
          <a:xfrm>
            <a:off x="7043959" y="5351761"/>
            <a:ext cx="187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Greffe Gingivale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2310837" y="5652796"/>
            <a:ext cx="1697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fr-FR" sz="1200" dirty="0">
                <a:latin typeface="Arial" charset="0"/>
              </a:rPr>
              <a:t>Pose d’implant avec greffe osseuse</a:t>
            </a:r>
          </a:p>
        </p:txBody>
      </p:sp>
      <p:cxnSp>
        <p:nvCxnSpPr>
          <p:cNvPr id="817" name="Connecteur droit avec flèche 816"/>
          <p:cNvCxnSpPr>
            <a:cxnSpLocks/>
          </p:cNvCxnSpPr>
          <p:nvPr/>
        </p:nvCxnSpPr>
        <p:spPr bwMode="auto">
          <a:xfrm flipV="1">
            <a:off x="-1192082" y="2003250"/>
            <a:ext cx="145585" cy="274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818" name="Ellipse 739"/>
          <p:cNvSpPr>
            <a:spLocks noChangeArrowheads="1"/>
          </p:cNvSpPr>
          <p:nvPr/>
        </p:nvSpPr>
        <p:spPr bwMode="auto">
          <a:xfrm>
            <a:off x="-1154448" y="1789445"/>
            <a:ext cx="145585" cy="152051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dirty="0"/>
          </a:p>
        </p:txBody>
      </p:sp>
      <p:sp>
        <p:nvSpPr>
          <p:cNvPr id="819" name="Ellipse 739"/>
          <p:cNvSpPr>
            <a:spLocks noChangeArrowheads="1"/>
          </p:cNvSpPr>
          <p:nvPr/>
        </p:nvSpPr>
        <p:spPr bwMode="auto">
          <a:xfrm>
            <a:off x="-1154447" y="1478651"/>
            <a:ext cx="107950" cy="16192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9525" algn="ctr">
            <a:solidFill>
              <a:schemeClr val="bg1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824" name="Forme libre 823"/>
          <p:cNvSpPr/>
          <p:nvPr/>
        </p:nvSpPr>
        <p:spPr>
          <a:xfrm>
            <a:off x="-1312535" y="3635692"/>
            <a:ext cx="358017" cy="238930"/>
          </a:xfrm>
          <a:custGeom>
            <a:avLst/>
            <a:gdLst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8930 h 238930"/>
              <a:gd name="connsiteX1" fmla="*/ 20266 w 358017"/>
              <a:gd name="connsiteY1" fmla="*/ 82411 h 238930"/>
              <a:gd name="connsiteX2" fmla="*/ 160309 w 358017"/>
              <a:gd name="connsiteY2" fmla="*/ 32 h 238930"/>
              <a:gd name="connsiteX3" fmla="*/ 316828 w 358017"/>
              <a:gd name="connsiteY3" fmla="*/ 90648 h 238930"/>
              <a:gd name="connsiteX4" fmla="*/ 358017 w 358017"/>
              <a:gd name="connsiteY4" fmla="*/ 238930 h 2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17" h="238930">
                <a:moveTo>
                  <a:pt x="3790" y="238930"/>
                </a:moveTo>
                <a:cubicBezTo>
                  <a:pt x="-1015" y="180578"/>
                  <a:pt x="-5820" y="122227"/>
                  <a:pt x="20266" y="82411"/>
                </a:cubicBezTo>
                <a:cubicBezTo>
                  <a:pt x="46352" y="42595"/>
                  <a:pt x="110882" y="-1341"/>
                  <a:pt x="160309" y="32"/>
                </a:cubicBezTo>
                <a:cubicBezTo>
                  <a:pt x="209736" y="1405"/>
                  <a:pt x="283877" y="50832"/>
                  <a:pt x="316828" y="90648"/>
                </a:cubicBezTo>
                <a:cubicBezTo>
                  <a:pt x="349779" y="130464"/>
                  <a:pt x="353898" y="188816"/>
                  <a:pt x="358017" y="238930"/>
                </a:cubicBezTo>
              </a:path>
            </a:pathLst>
          </a:custGeom>
          <a:noFill/>
          <a:ln>
            <a:solidFill>
              <a:srgbClr val="FF006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5" name="Forme libre 824"/>
          <p:cNvSpPr/>
          <p:nvPr/>
        </p:nvSpPr>
        <p:spPr>
          <a:xfrm>
            <a:off x="-1291943" y="3936376"/>
            <a:ext cx="358017" cy="238930"/>
          </a:xfrm>
          <a:custGeom>
            <a:avLst/>
            <a:gdLst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9016 h 239016"/>
              <a:gd name="connsiteX1" fmla="*/ 20266 w 358017"/>
              <a:gd name="connsiteY1" fmla="*/ 82497 h 239016"/>
              <a:gd name="connsiteX2" fmla="*/ 160309 w 358017"/>
              <a:gd name="connsiteY2" fmla="*/ 118 h 239016"/>
              <a:gd name="connsiteX3" fmla="*/ 316828 w 358017"/>
              <a:gd name="connsiteY3" fmla="*/ 98972 h 239016"/>
              <a:gd name="connsiteX4" fmla="*/ 358017 w 358017"/>
              <a:gd name="connsiteY4" fmla="*/ 239016 h 239016"/>
              <a:gd name="connsiteX0" fmla="*/ 3790 w 358017"/>
              <a:gd name="connsiteY0" fmla="*/ 238930 h 238930"/>
              <a:gd name="connsiteX1" fmla="*/ 20266 w 358017"/>
              <a:gd name="connsiteY1" fmla="*/ 82411 h 238930"/>
              <a:gd name="connsiteX2" fmla="*/ 160309 w 358017"/>
              <a:gd name="connsiteY2" fmla="*/ 32 h 238930"/>
              <a:gd name="connsiteX3" fmla="*/ 316828 w 358017"/>
              <a:gd name="connsiteY3" fmla="*/ 90648 h 238930"/>
              <a:gd name="connsiteX4" fmla="*/ 358017 w 358017"/>
              <a:gd name="connsiteY4" fmla="*/ 238930 h 2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17" h="238930">
                <a:moveTo>
                  <a:pt x="3790" y="238930"/>
                </a:moveTo>
                <a:cubicBezTo>
                  <a:pt x="-1015" y="180578"/>
                  <a:pt x="-5820" y="122227"/>
                  <a:pt x="20266" y="82411"/>
                </a:cubicBezTo>
                <a:cubicBezTo>
                  <a:pt x="46352" y="42595"/>
                  <a:pt x="110882" y="-1341"/>
                  <a:pt x="160309" y="32"/>
                </a:cubicBezTo>
                <a:cubicBezTo>
                  <a:pt x="209736" y="1405"/>
                  <a:pt x="283877" y="50832"/>
                  <a:pt x="316828" y="90648"/>
                </a:cubicBezTo>
                <a:cubicBezTo>
                  <a:pt x="349779" y="130464"/>
                  <a:pt x="353898" y="188816"/>
                  <a:pt x="358017" y="238930"/>
                </a:cubicBezTo>
              </a:path>
            </a:pathLst>
          </a:custGeom>
          <a:gradFill>
            <a:gsLst>
              <a:gs pos="0">
                <a:srgbClr val="FF66CC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6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51" name="Image 75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972"/>
          <a:stretch/>
        </p:blipFill>
        <p:spPr>
          <a:xfrm>
            <a:off x="-22965" y="-97560"/>
            <a:ext cx="2061950" cy="1225402"/>
          </a:xfrm>
          <a:prstGeom prst="rect">
            <a:avLst/>
          </a:prstGeom>
        </p:spPr>
      </p:pic>
      <p:grpSp>
        <p:nvGrpSpPr>
          <p:cNvPr id="29" name="tooth_16">
            <a:extLst>
              <a:ext uri="{FF2B5EF4-FFF2-40B4-BE49-F238E27FC236}">
                <a16:creationId xmlns:a16="http://schemas.microsoft.com/office/drawing/2014/main" id="{3AB841B9-D00C-2E2A-F7A3-50F04E388CA8}"/>
              </a:ext>
            </a:extLst>
          </p:cNvPr>
          <p:cNvGrpSpPr/>
          <p:nvPr/>
        </p:nvGrpSpPr>
        <p:grpSpPr>
          <a:xfrm>
            <a:off x="1616241" y="2123712"/>
            <a:ext cx="653061" cy="734972"/>
            <a:chOff x="1616241" y="2123712"/>
            <a:chExt cx="653061" cy="734972"/>
          </a:xfrm>
        </p:grpSpPr>
        <p:sp>
          <p:nvSpPr>
            <p:cNvPr id="2" name="background_tooth_16">
              <a:extLst>
                <a:ext uri="{FF2B5EF4-FFF2-40B4-BE49-F238E27FC236}">
                  <a16:creationId xmlns:a16="http://schemas.microsoft.com/office/drawing/2014/main" id="{610661F8-85ED-4E0E-A78C-E14D61D0D3F6}"/>
                </a:ext>
              </a:extLst>
            </p:cNvPr>
            <p:cNvSpPr/>
            <p:nvPr/>
          </p:nvSpPr>
          <p:spPr>
            <a:xfrm>
              <a:off x="1616241" y="2123712"/>
              <a:ext cx="653061" cy="73497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5D1001B1-DBB8-41FA-8222-0D242C6CBABD}"/>
                </a:ext>
              </a:extLst>
            </p:cNvPr>
            <p:cNvSpPr/>
            <p:nvPr/>
          </p:nvSpPr>
          <p:spPr>
            <a:xfrm>
              <a:off x="1666520" y="2247770"/>
              <a:ext cx="571000" cy="465139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D8C3842A-21FA-423F-B229-FC4132CF9072}"/>
                </a:ext>
              </a:extLst>
            </p:cNvPr>
            <p:cNvSpPr/>
            <p:nvPr/>
          </p:nvSpPr>
          <p:spPr>
            <a:xfrm>
              <a:off x="1721644" y="2478760"/>
              <a:ext cx="152400" cy="302419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C64CCAB-C543-4C21-9559-3235030372C4}"/>
                </a:ext>
              </a:extLst>
            </p:cNvPr>
            <p:cNvSpPr/>
            <p:nvPr/>
          </p:nvSpPr>
          <p:spPr>
            <a:xfrm>
              <a:off x="1947050" y="2295404"/>
              <a:ext cx="253694" cy="206607"/>
            </a:xfrm>
            <a:custGeom>
              <a:avLst/>
              <a:gdLst>
                <a:gd name="connsiteX0" fmla="*/ 7353 w 216232"/>
                <a:gd name="connsiteY0" fmla="*/ 0 h 216693"/>
                <a:gd name="connsiteX1" fmla="*/ 12116 w 216232"/>
                <a:gd name="connsiteY1" fmla="*/ 111918 h 216693"/>
                <a:gd name="connsiteX2" fmla="*/ 2591 w 216232"/>
                <a:gd name="connsiteY2" fmla="*/ 197643 h 216693"/>
                <a:gd name="connsiteX3" fmla="*/ 66885 w 216232"/>
                <a:gd name="connsiteY3" fmla="*/ 195262 h 216693"/>
                <a:gd name="connsiteX4" fmla="*/ 197853 w 216232"/>
                <a:gd name="connsiteY4" fmla="*/ 211931 h 216693"/>
                <a:gd name="connsiteX5" fmla="*/ 212141 w 216232"/>
                <a:gd name="connsiteY5" fmla="*/ 216693 h 216693"/>
                <a:gd name="connsiteX0" fmla="*/ 7353 w 201864"/>
                <a:gd name="connsiteY0" fmla="*/ 0 h 212390"/>
                <a:gd name="connsiteX1" fmla="*/ 12116 w 201864"/>
                <a:gd name="connsiteY1" fmla="*/ 111918 h 212390"/>
                <a:gd name="connsiteX2" fmla="*/ 2591 w 201864"/>
                <a:gd name="connsiteY2" fmla="*/ 197643 h 212390"/>
                <a:gd name="connsiteX3" fmla="*/ 66885 w 201864"/>
                <a:gd name="connsiteY3" fmla="*/ 195262 h 212390"/>
                <a:gd name="connsiteX4" fmla="*/ 197853 w 201864"/>
                <a:gd name="connsiteY4" fmla="*/ 211931 h 212390"/>
                <a:gd name="connsiteX5" fmla="*/ 124035 w 201864"/>
                <a:gd name="connsiteY5" fmla="*/ 197643 h 212390"/>
                <a:gd name="connsiteX0" fmla="*/ 7353 w 202143"/>
                <a:gd name="connsiteY0" fmla="*/ 0 h 212186"/>
                <a:gd name="connsiteX1" fmla="*/ 12116 w 202143"/>
                <a:gd name="connsiteY1" fmla="*/ 111918 h 212186"/>
                <a:gd name="connsiteX2" fmla="*/ 2591 w 202143"/>
                <a:gd name="connsiteY2" fmla="*/ 197643 h 212186"/>
                <a:gd name="connsiteX3" fmla="*/ 66885 w 202143"/>
                <a:gd name="connsiteY3" fmla="*/ 195262 h 212186"/>
                <a:gd name="connsiteX4" fmla="*/ 197853 w 202143"/>
                <a:gd name="connsiteY4" fmla="*/ 211931 h 212186"/>
                <a:gd name="connsiteX5" fmla="*/ 131179 w 202143"/>
                <a:gd name="connsiteY5" fmla="*/ 180975 h 212186"/>
                <a:gd name="connsiteX0" fmla="*/ 7353 w 232180"/>
                <a:gd name="connsiteY0" fmla="*/ 0 h 212186"/>
                <a:gd name="connsiteX1" fmla="*/ 12116 w 232180"/>
                <a:gd name="connsiteY1" fmla="*/ 111918 h 212186"/>
                <a:gd name="connsiteX2" fmla="*/ 2591 w 232180"/>
                <a:gd name="connsiteY2" fmla="*/ 197643 h 212186"/>
                <a:gd name="connsiteX3" fmla="*/ 66885 w 232180"/>
                <a:gd name="connsiteY3" fmla="*/ 195262 h 212186"/>
                <a:gd name="connsiteX4" fmla="*/ 197853 w 232180"/>
                <a:gd name="connsiteY4" fmla="*/ 211931 h 212186"/>
                <a:gd name="connsiteX5" fmla="*/ 231191 w 232180"/>
                <a:gd name="connsiteY5" fmla="*/ 180975 h 212186"/>
                <a:gd name="connsiteX0" fmla="*/ 7353 w 253090"/>
                <a:gd name="connsiteY0" fmla="*/ 0 h 212223"/>
                <a:gd name="connsiteX1" fmla="*/ 12116 w 253090"/>
                <a:gd name="connsiteY1" fmla="*/ 111918 h 212223"/>
                <a:gd name="connsiteX2" fmla="*/ 2591 w 253090"/>
                <a:gd name="connsiteY2" fmla="*/ 197643 h 212223"/>
                <a:gd name="connsiteX3" fmla="*/ 66885 w 253090"/>
                <a:gd name="connsiteY3" fmla="*/ 195262 h 212223"/>
                <a:gd name="connsiteX4" fmla="*/ 197853 w 253090"/>
                <a:gd name="connsiteY4" fmla="*/ 211931 h 212223"/>
                <a:gd name="connsiteX5" fmla="*/ 252622 w 253090"/>
                <a:gd name="connsiteY5" fmla="*/ 185737 h 212223"/>
                <a:gd name="connsiteX0" fmla="*/ 7353 w 253090"/>
                <a:gd name="connsiteY0" fmla="*/ 0 h 205161"/>
                <a:gd name="connsiteX1" fmla="*/ 12116 w 253090"/>
                <a:gd name="connsiteY1" fmla="*/ 111918 h 205161"/>
                <a:gd name="connsiteX2" fmla="*/ 2591 w 253090"/>
                <a:gd name="connsiteY2" fmla="*/ 197643 h 205161"/>
                <a:gd name="connsiteX3" fmla="*/ 66885 w 253090"/>
                <a:gd name="connsiteY3" fmla="*/ 195262 h 205161"/>
                <a:gd name="connsiteX4" fmla="*/ 197853 w 253090"/>
                <a:gd name="connsiteY4" fmla="*/ 204788 h 205161"/>
                <a:gd name="connsiteX5" fmla="*/ 252622 w 253090"/>
                <a:gd name="connsiteY5" fmla="*/ 185737 h 205161"/>
                <a:gd name="connsiteX0" fmla="*/ 9590 w 255327"/>
                <a:gd name="connsiteY0" fmla="*/ 0 h 206607"/>
                <a:gd name="connsiteX1" fmla="*/ 14353 w 255327"/>
                <a:gd name="connsiteY1" fmla="*/ 111918 h 206607"/>
                <a:gd name="connsiteX2" fmla="*/ 4828 w 255327"/>
                <a:gd name="connsiteY2" fmla="*/ 197643 h 206607"/>
                <a:gd name="connsiteX3" fmla="*/ 102460 w 255327"/>
                <a:gd name="connsiteY3" fmla="*/ 204787 h 206607"/>
                <a:gd name="connsiteX4" fmla="*/ 200090 w 255327"/>
                <a:gd name="connsiteY4" fmla="*/ 204788 h 206607"/>
                <a:gd name="connsiteX5" fmla="*/ 254859 w 255327"/>
                <a:gd name="connsiteY5" fmla="*/ 185737 h 206607"/>
                <a:gd name="connsiteX0" fmla="*/ 7957 w 253694"/>
                <a:gd name="connsiteY0" fmla="*/ 0 h 206607"/>
                <a:gd name="connsiteX1" fmla="*/ 22245 w 253694"/>
                <a:gd name="connsiteY1" fmla="*/ 111918 h 206607"/>
                <a:gd name="connsiteX2" fmla="*/ 3195 w 253694"/>
                <a:gd name="connsiteY2" fmla="*/ 197643 h 206607"/>
                <a:gd name="connsiteX3" fmla="*/ 100827 w 253694"/>
                <a:gd name="connsiteY3" fmla="*/ 204787 h 206607"/>
                <a:gd name="connsiteX4" fmla="*/ 198457 w 253694"/>
                <a:gd name="connsiteY4" fmla="*/ 204788 h 206607"/>
                <a:gd name="connsiteX5" fmla="*/ 253226 w 253694"/>
                <a:gd name="connsiteY5" fmla="*/ 185737 h 20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694" h="206607">
                  <a:moveTo>
                    <a:pt x="7957" y="0"/>
                  </a:moveTo>
                  <a:cubicBezTo>
                    <a:pt x="10735" y="39489"/>
                    <a:pt x="23039" y="78978"/>
                    <a:pt x="22245" y="111918"/>
                  </a:cubicBezTo>
                  <a:cubicBezTo>
                    <a:pt x="21451" y="144858"/>
                    <a:pt x="-9902" y="182165"/>
                    <a:pt x="3195" y="197643"/>
                  </a:cubicBezTo>
                  <a:cubicBezTo>
                    <a:pt x="16292" y="213121"/>
                    <a:pt x="68283" y="203596"/>
                    <a:pt x="100827" y="204787"/>
                  </a:cubicBezTo>
                  <a:cubicBezTo>
                    <a:pt x="133371" y="205978"/>
                    <a:pt x="174248" y="201216"/>
                    <a:pt x="198457" y="204788"/>
                  </a:cubicBezTo>
                  <a:cubicBezTo>
                    <a:pt x="222666" y="208360"/>
                    <a:pt x="258186" y="185142"/>
                    <a:pt x="253226" y="18573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4098EDEF-BEA3-4EC4-93B0-B12320D81235}"/>
                </a:ext>
              </a:extLst>
            </p:cNvPr>
            <p:cNvSpPr/>
            <p:nvPr/>
          </p:nvSpPr>
          <p:spPr>
            <a:xfrm>
              <a:off x="1835945" y="2493047"/>
              <a:ext cx="116681" cy="45244"/>
            </a:xfrm>
            <a:custGeom>
              <a:avLst/>
              <a:gdLst>
                <a:gd name="connsiteX0" fmla="*/ 104775 w 104775"/>
                <a:gd name="connsiteY0" fmla="*/ 0 h 71438"/>
                <a:gd name="connsiteX1" fmla="*/ 23812 w 104775"/>
                <a:gd name="connsiteY1" fmla="*/ 47625 h 71438"/>
                <a:gd name="connsiteX2" fmla="*/ 0 w 104775"/>
                <a:gd name="connsiteY2" fmla="*/ 71438 h 71438"/>
                <a:gd name="connsiteX0" fmla="*/ 116681 w 116681"/>
                <a:gd name="connsiteY0" fmla="*/ 0 h 45244"/>
                <a:gd name="connsiteX1" fmla="*/ 23812 w 116681"/>
                <a:gd name="connsiteY1" fmla="*/ 21431 h 45244"/>
                <a:gd name="connsiteX2" fmla="*/ 0 w 116681"/>
                <a:gd name="connsiteY2" fmla="*/ 45244 h 4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45244">
                  <a:moveTo>
                    <a:pt x="116681" y="0"/>
                  </a:moveTo>
                  <a:cubicBezTo>
                    <a:pt x="84930" y="17859"/>
                    <a:pt x="41274" y="9525"/>
                    <a:pt x="23812" y="21431"/>
                  </a:cubicBezTo>
                  <a:cubicBezTo>
                    <a:pt x="6349" y="33337"/>
                    <a:pt x="3174" y="39290"/>
                    <a:pt x="0" y="452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D558366E-D191-4FFC-BAE3-B7D09BAB7772}"/>
                </a:ext>
              </a:extLst>
            </p:cNvPr>
            <p:cNvSpPr/>
            <p:nvPr/>
          </p:nvSpPr>
          <p:spPr>
            <a:xfrm>
              <a:off x="1868818" y="2145215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28" name="tooth_17">
            <a:extLst>
              <a:ext uri="{FF2B5EF4-FFF2-40B4-BE49-F238E27FC236}">
                <a16:creationId xmlns:a16="http://schemas.microsoft.com/office/drawing/2014/main" id="{83FC2281-7E18-B4AE-F004-FF6C8B8FAAC0}"/>
              </a:ext>
            </a:extLst>
          </p:cNvPr>
          <p:cNvGrpSpPr/>
          <p:nvPr/>
        </p:nvGrpSpPr>
        <p:grpSpPr>
          <a:xfrm>
            <a:off x="1012991" y="2134701"/>
            <a:ext cx="614466" cy="734972"/>
            <a:chOff x="1012991" y="2134701"/>
            <a:chExt cx="614466" cy="734972"/>
          </a:xfrm>
        </p:grpSpPr>
        <p:sp>
          <p:nvSpPr>
            <p:cNvPr id="511" name="Forme libre : forme 510">
              <a:extLst>
                <a:ext uri="{FF2B5EF4-FFF2-40B4-BE49-F238E27FC236}">
                  <a16:creationId xmlns:a16="http://schemas.microsoft.com/office/drawing/2014/main" id="{83BFA57D-D234-4AE3-B842-98278146CB32}"/>
                </a:ext>
              </a:extLst>
            </p:cNvPr>
            <p:cNvSpPr/>
            <p:nvPr/>
          </p:nvSpPr>
          <p:spPr>
            <a:xfrm>
              <a:off x="1147702" y="2384898"/>
              <a:ext cx="375132" cy="248135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0052" h="248135">
                  <a:moveTo>
                    <a:pt x="37749" y="2459"/>
                  </a:moveTo>
                  <a:cubicBezTo>
                    <a:pt x="67911" y="-5082"/>
                    <a:pt x="135380" y="29050"/>
                    <a:pt x="190149" y="28653"/>
                  </a:cubicBezTo>
                  <a:cubicBezTo>
                    <a:pt x="244918" y="28256"/>
                    <a:pt x="327468" y="872"/>
                    <a:pt x="366362" y="78"/>
                  </a:cubicBezTo>
                  <a:cubicBezTo>
                    <a:pt x="405256" y="-716"/>
                    <a:pt x="413194" y="4444"/>
                    <a:pt x="423512" y="23891"/>
                  </a:cubicBezTo>
                  <a:cubicBezTo>
                    <a:pt x="433830" y="43338"/>
                    <a:pt x="427479" y="89771"/>
                    <a:pt x="428273" y="116758"/>
                  </a:cubicBezTo>
                  <a:cubicBezTo>
                    <a:pt x="429067" y="143745"/>
                    <a:pt x="431846" y="144937"/>
                    <a:pt x="428274" y="164384"/>
                  </a:cubicBezTo>
                  <a:cubicBezTo>
                    <a:pt x="424702" y="183831"/>
                    <a:pt x="432640" y="226296"/>
                    <a:pt x="406843" y="233440"/>
                  </a:cubicBezTo>
                  <a:cubicBezTo>
                    <a:pt x="381046" y="240584"/>
                    <a:pt x="315959" y="212010"/>
                    <a:pt x="273493" y="207247"/>
                  </a:cubicBezTo>
                  <a:cubicBezTo>
                    <a:pt x="231027" y="202485"/>
                    <a:pt x="195507" y="198912"/>
                    <a:pt x="152049" y="204865"/>
                  </a:cubicBezTo>
                  <a:cubicBezTo>
                    <a:pt x="108591" y="210818"/>
                    <a:pt x="36558" y="264793"/>
                    <a:pt x="12745" y="242965"/>
                  </a:cubicBezTo>
                  <a:cubicBezTo>
                    <a:pt x="-11068" y="221137"/>
                    <a:pt x="5007" y="113981"/>
                    <a:pt x="9174" y="73897"/>
                  </a:cubicBezTo>
                  <a:cubicBezTo>
                    <a:pt x="13341" y="33813"/>
                    <a:pt x="7587" y="10000"/>
                    <a:pt x="37749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1" name="background_tooth_17">
              <a:extLst>
                <a:ext uri="{FF2B5EF4-FFF2-40B4-BE49-F238E27FC236}">
                  <a16:creationId xmlns:a16="http://schemas.microsoft.com/office/drawing/2014/main" id="{6786011F-8BE3-422F-90C5-328AABA3E7FE}"/>
                </a:ext>
              </a:extLst>
            </p:cNvPr>
            <p:cNvSpPr/>
            <p:nvPr/>
          </p:nvSpPr>
          <p:spPr>
            <a:xfrm>
              <a:off x="1012991" y="2134701"/>
              <a:ext cx="614466" cy="73497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2" name="Forme libre : forme 601">
              <a:extLst>
                <a:ext uri="{FF2B5EF4-FFF2-40B4-BE49-F238E27FC236}">
                  <a16:creationId xmlns:a16="http://schemas.microsoft.com/office/drawing/2014/main" id="{8EA330A7-80F5-49B9-9BB3-93465EAAB5E7}"/>
                </a:ext>
              </a:extLst>
            </p:cNvPr>
            <p:cNvSpPr/>
            <p:nvPr/>
          </p:nvSpPr>
          <p:spPr>
            <a:xfrm>
              <a:off x="1058419" y="2258759"/>
              <a:ext cx="537255" cy="465139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3" name="Forme libre : forme 602">
              <a:extLst>
                <a:ext uri="{FF2B5EF4-FFF2-40B4-BE49-F238E27FC236}">
                  <a16:creationId xmlns:a16="http://schemas.microsoft.com/office/drawing/2014/main" id="{949B1991-2FEE-4320-B354-216172BAD8A3}"/>
                </a:ext>
              </a:extLst>
            </p:cNvPr>
            <p:cNvSpPr/>
            <p:nvPr/>
          </p:nvSpPr>
          <p:spPr>
            <a:xfrm>
              <a:off x="1130039" y="2489749"/>
              <a:ext cx="152400" cy="302419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4" name="Forme libre : forme 603">
              <a:extLst>
                <a:ext uri="{FF2B5EF4-FFF2-40B4-BE49-F238E27FC236}">
                  <a16:creationId xmlns:a16="http://schemas.microsoft.com/office/drawing/2014/main" id="{F86DB5CC-2164-4602-827C-596DE9258459}"/>
                </a:ext>
              </a:extLst>
            </p:cNvPr>
            <p:cNvSpPr/>
            <p:nvPr/>
          </p:nvSpPr>
          <p:spPr>
            <a:xfrm>
              <a:off x="1320836" y="2306393"/>
              <a:ext cx="198457" cy="206607"/>
            </a:xfrm>
            <a:custGeom>
              <a:avLst/>
              <a:gdLst>
                <a:gd name="connsiteX0" fmla="*/ 7353 w 216232"/>
                <a:gd name="connsiteY0" fmla="*/ 0 h 216693"/>
                <a:gd name="connsiteX1" fmla="*/ 12116 w 216232"/>
                <a:gd name="connsiteY1" fmla="*/ 111918 h 216693"/>
                <a:gd name="connsiteX2" fmla="*/ 2591 w 216232"/>
                <a:gd name="connsiteY2" fmla="*/ 197643 h 216693"/>
                <a:gd name="connsiteX3" fmla="*/ 66885 w 216232"/>
                <a:gd name="connsiteY3" fmla="*/ 195262 h 216693"/>
                <a:gd name="connsiteX4" fmla="*/ 197853 w 216232"/>
                <a:gd name="connsiteY4" fmla="*/ 211931 h 216693"/>
                <a:gd name="connsiteX5" fmla="*/ 212141 w 216232"/>
                <a:gd name="connsiteY5" fmla="*/ 216693 h 216693"/>
                <a:gd name="connsiteX0" fmla="*/ 7353 w 201864"/>
                <a:gd name="connsiteY0" fmla="*/ 0 h 212390"/>
                <a:gd name="connsiteX1" fmla="*/ 12116 w 201864"/>
                <a:gd name="connsiteY1" fmla="*/ 111918 h 212390"/>
                <a:gd name="connsiteX2" fmla="*/ 2591 w 201864"/>
                <a:gd name="connsiteY2" fmla="*/ 197643 h 212390"/>
                <a:gd name="connsiteX3" fmla="*/ 66885 w 201864"/>
                <a:gd name="connsiteY3" fmla="*/ 195262 h 212390"/>
                <a:gd name="connsiteX4" fmla="*/ 197853 w 201864"/>
                <a:gd name="connsiteY4" fmla="*/ 211931 h 212390"/>
                <a:gd name="connsiteX5" fmla="*/ 124035 w 201864"/>
                <a:gd name="connsiteY5" fmla="*/ 197643 h 212390"/>
                <a:gd name="connsiteX0" fmla="*/ 7353 w 202143"/>
                <a:gd name="connsiteY0" fmla="*/ 0 h 212186"/>
                <a:gd name="connsiteX1" fmla="*/ 12116 w 202143"/>
                <a:gd name="connsiteY1" fmla="*/ 111918 h 212186"/>
                <a:gd name="connsiteX2" fmla="*/ 2591 w 202143"/>
                <a:gd name="connsiteY2" fmla="*/ 197643 h 212186"/>
                <a:gd name="connsiteX3" fmla="*/ 66885 w 202143"/>
                <a:gd name="connsiteY3" fmla="*/ 195262 h 212186"/>
                <a:gd name="connsiteX4" fmla="*/ 197853 w 202143"/>
                <a:gd name="connsiteY4" fmla="*/ 211931 h 212186"/>
                <a:gd name="connsiteX5" fmla="*/ 131179 w 202143"/>
                <a:gd name="connsiteY5" fmla="*/ 180975 h 212186"/>
                <a:gd name="connsiteX0" fmla="*/ 7353 w 232180"/>
                <a:gd name="connsiteY0" fmla="*/ 0 h 212186"/>
                <a:gd name="connsiteX1" fmla="*/ 12116 w 232180"/>
                <a:gd name="connsiteY1" fmla="*/ 111918 h 212186"/>
                <a:gd name="connsiteX2" fmla="*/ 2591 w 232180"/>
                <a:gd name="connsiteY2" fmla="*/ 197643 h 212186"/>
                <a:gd name="connsiteX3" fmla="*/ 66885 w 232180"/>
                <a:gd name="connsiteY3" fmla="*/ 195262 h 212186"/>
                <a:gd name="connsiteX4" fmla="*/ 197853 w 232180"/>
                <a:gd name="connsiteY4" fmla="*/ 211931 h 212186"/>
                <a:gd name="connsiteX5" fmla="*/ 231191 w 232180"/>
                <a:gd name="connsiteY5" fmla="*/ 180975 h 212186"/>
                <a:gd name="connsiteX0" fmla="*/ 7353 w 253090"/>
                <a:gd name="connsiteY0" fmla="*/ 0 h 212223"/>
                <a:gd name="connsiteX1" fmla="*/ 12116 w 253090"/>
                <a:gd name="connsiteY1" fmla="*/ 111918 h 212223"/>
                <a:gd name="connsiteX2" fmla="*/ 2591 w 253090"/>
                <a:gd name="connsiteY2" fmla="*/ 197643 h 212223"/>
                <a:gd name="connsiteX3" fmla="*/ 66885 w 253090"/>
                <a:gd name="connsiteY3" fmla="*/ 195262 h 212223"/>
                <a:gd name="connsiteX4" fmla="*/ 197853 w 253090"/>
                <a:gd name="connsiteY4" fmla="*/ 211931 h 212223"/>
                <a:gd name="connsiteX5" fmla="*/ 252622 w 253090"/>
                <a:gd name="connsiteY5" fmla="*/ 185737 h 212223"/>
                <a:gd name="connsiteX0" fmla="*/ 7353 w 253090"/>
                <a:gd name="connsiteY0" fmla="*/ 0 h 205161"/>
                <a:gd name="connsiteX1" fmla="*/ 12116 w 253090"/>
                <a:gd name="connsiteY1" fmla="*/ 111918 h 205161"/>
                <a:gd name="connsiteX2" fmla="*/ 2591 w 253090"/>
                <a:gd name="connsiteY2" fmla="*/ 197643 h 205161"/>
                <a:gd name="connsiteX3" fmla="*/ 66885 w 253090"/>
                <a:gd name="connsiteY3" fmla="*/ 195262 h 205161"/>
                <a:gd name="connsiteX4" fmla="*/ 197853 w 253090"/>
                <a:gd name="connsiteY4" fmla="*/ 204788 h 205161"/>
                <a:gd name="connsiteX5" fmla="*/ 252622 w 253090"/>
                <a:gd name="connsiteY5" fmla="*/ 185737 h 205161"/>
                <a:gd name="connsiteX0" fmla="*/ 9590 w 255327"/>
                <a:gd name="connsiteY0" fmla="*/ 0 h 206607"/>
                <a:gd name="connsiteX1" fmla="*/ 14353 w 255327"/>
                <a:gd name="connsiteY1" fmla="*/ 111918 h 206607"/>
                <a:gd name="connsiteX2" fmla="*/ 4828 w 255327"/>
                <a:gd name="connsiteY2" fmla="*/ 197643 h 206607"/>
                <a:gd name="connsiteX3" fmla="*/ 102460 w 255327"/>
                <a:gd name="connsiteY3" fmla="*/ 204787 h 206607"/>
                <a:gd name="connsiteX4" fmla="*/ 200090 w 255327"/>
                <a:gd name="connsiteY4" fmla="*/ 204788 h 206607"/>
                <a:gd name="connsiteX5" fmla="*/ 254859 w 255327"/>
                <a:gd name="connsiteY5" fmla="*/ 185737 h 206607"/>
                <a:gd name="connsiteX0" fmla="*/ 7957 w 253694"/>
                <a:gd name="connsiteY0" fmla="*/ 0 h 206607"/>
                <a:gd name="connsiteX1" fmla="*/ 22245 w 253694"/>
                <a:gd name="connsiteY1" fmla="*/ 111918 h 206607"/>
                <a:gd name="connsiteX2" fmla="*/ 3195 w 253694"/>
                <a:gd name="connsiteY2" fmla="*/ 197643 h 206607"/>
                <a:gd name="connsiteX3" fmla="*/ 100827 w 253694"/>
                <a:gd name="connsiteY3" fmla="*/ 204787 h 206607"/>
                <a:gd name="connsiteX4" fmla="*/ 198457 w 253694"/>
                <a:gd name="connsiteY4" fmla="*/ 204788 h 206607"/>
                <a:gd name="connsiteX5" fmla="*/ 253226 w 253694"/>
                <a:gd name="connsiteY5" fmla="*/ 185737 h 206607"/>
                <a:gd name="connsiteX0" fmla="*/ 7957 w 198457"/>
                <a:gd name="connsiteY0" fmla="*/ 0 h 206607"/>
                <a:gd name="connsiteX1" fmla="*/ 22245 w 198457"/>
                <a:gd name="connsiteY1" fmla="*/ 111918 h 206607"/>
                <a:gd name="connsiteX2" fmla="*/ 3195 w 198457"/>
                <a:gd name="connsiteY2" fmla="*/ 197643 h 206607"/>
                <a:gd name="connsiteX3" fmla="*/ 100827 w 198457"/>
                <a:gd name="connsiteY3" fmla="*/ 204787 h 206607"/>
                <a:gd name="connsiteX4" fmla="*/ 198457 w 198457"/>
                <a:gd name="connsiteY4" fmla="*/ 204788 h 20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57" h="206607">
                  <a:moveTo>
                    <a:pt x="7957" y="0"/>
                  </a:moveTo>
                  <a:cubicBezTo>
                    <a:pt x="10735" y="39489"/>
                    <a:pt x="23039" y="78978"/>
                    <a:pt x="22245" y="111918"/>
                  </a:cubicBezTo>
                  <a:cubicBezTo>
                    <a:pt x="21451" y="144858"/>
                    <a:pt x="-9902" y="182165"/>
                    <a:pt x="3195" y="197643"/>
                  </a:cubicBezTo>
                  <a:cubicBezTo>
                    <a:pt x="16292" y="213121"/>
                    <a:pt x="68283" y="203596"/>
                    <a:pt x="100827" y="204787"/>
                  </a:cubicBezTo>
                  <a:cubicBezTo>
                    <a:pt x="133371" y="205978"/>
                    <a:pt x="174248" y="201216"/>
                    <a:pt x="198457" y="20478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5" name="Forme libre : forme 604">
              <a:extLst>
                <a:ext uri="{FF2B5EF4-FFF2-40B4-BE49-F238E27FC236}">
                  <a16:creationId xmlns:a16="http://schemas.microsoft.com/office/drawing/2014/main" id="{570E79A1-32C2-46CD-AAF1-1AB8DFEF5A12}"/>
                </a:ext>
              </a:extLst>
            </p:cNvPr>
            <p:cNvSpPr/>
            <p:nvPr/>
          </p:nvSpPr>
          <p:spPr>
            <a:xfrm>
              <a:off x="1233544" y="2504035"/>
              <a:ext cx="92869" cy="21431"/>
            </a:xfrm>
            <a:custGeom>
              <a:avLst/>
              <a:gdLst>
                <a:gd name="connsiteX0" fmla="*/ 104775 w 104775"/>
                <a:gd name="connsiteY0" fmla="*/ 0 h 71438"/>
                <a:gd name="connsiteX1" fmla="*/ 23812 w 104775"/>
                <a:gd name="connsiteY1" fmla="*/ 47625 h 71438"/>
                <a:gd name="connsiteX2" fmla="*/ 0 w 104775"/>
                <a:gd name="connsiteY2" fmla="*/ 71438 h 71438"/>
                <a:gd name="connsiteX0" fmla="*/ 116681 w 116681"/>
                <a:gd name="connsiteY0" fmla="*/ 0 h 45244"/>
                <a:gd name="connsiteX1" fmla="*/ 23812 w 116681"/>
                <a:gd name="connsiteY1" fmla="*/ 21431 h 45244"/>
                <a:gd name="connsiteX2" fmla="*/ 0 w 116681"/>
                <a:gd name="connsiteY2" fmla="*/ 45244 h 45244"/>
                <a:gd name="connsiteX0" fmla="*/ 92869 w 92869"/>
                <a:gd name="connsiteY0" fmla="*/ 0 h 21431"/>
                <a:gd name="connsiteX1" fmla="*/ 0 w 92869"/>
                <a:gd name="connsiteY1" fmla="*/ 21431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69" h="21431">
                  <a:moveTo>
                    <a:pt x="92869" y="0"/>
                  </a:moveTo>
                  <a:cubicBezTo>
                    <a:pt x="61118" y="17859"/>
                    <a:pt x="17462" y="9525"/>
                    <a:pt x="0" y="2143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6EC5619C-2725-4C2E-99A9-E663EC9E2A25}"/>
                </a:ext>
              </a:extLst>
            </p:cNvPr>
            <p:cNvSpPr/>
            <p:nvPr/>
          </p:nvSpPr>
          <p:spPr>
            <a:xfrm>
              <a:off x="1244989" y="2155685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27" name="tooth_18">
            <a:extLst>
              <a:ext uri="{FF2B5EF4-FFF2-40B4-BE49-F238E27FC236}">
                <a16:creationId xmlns:a16="http://schemas.microsoft.com/office/drawing/2014/main" id="{9028E9A8-3EE1-AEBE-EEDE-4D75E441EC75}"/>
              </a:ext>
            </a:extLst>
          </p:cNvPr>
          <p:cNvGrpSpPr/>
          <p:nvPr/>
        </p:nvGrpSpPr>
        <p:grpSpPr>
          <a:xfrm>
            <a:off x="474440" y="2168982"/>
            <a:ext cx="543203" cy="672422"/>
            <a:chOff x="474440" y="2168982"/>
            <a:chExt cx="543203" cy="672422"/>
          </a:xfrm>
        </p:grpSpPr>
        <p:sp>
          <p:nvSpPr>
            <p:cNvPr id="606" name="Forme libre : forme 605">
              <a:extLst>
                <a:ext uri="{FF2B5EF4-FFF2-40B4-BE49-F238E27FC236}">
                  <a16:creationId xmlns:a16="http://schemas.microsoft.com/office/drawing/2014/main" id="{EC6211A2-A653-46AA-B19B-87585FD8DFFB}"/>
                </a:ext>
              </a:extLst>
            </p:cNvPr>
            <p:cNvSpPr/>
            <p:nvPr/>
          </p:nvSpPr>
          <p:spPr>
            <a:xfrm>
              <a:off x="585148" y="2421721"/>
              <a:ext cx="320071" cy="208248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0052" h="248135">
                  <a:moveTo>
                    <a:pt x="37749" y="2459"/>
                  </a:moveTo>
                  <a:cubicBezTo>
                    <a:pt x="67911" y="-5082"/>
                    <a:pt x="135380" y="29050"/>
                    <a:pt x="190149" y="28653"/>
                  </a:cubicBezTo>
                  <a:cubicBezTo>
                    <a:pt x="244918" y="28256"/>
                    <a:pt x="327468" y="872"/>
                    <a:pt x="366362" y="78"/>
                  </a:cubicBezTo>
                  <a:cubicBezTo>
                    <a:pt x="405256" y="-716"/>
                    <a:pt x="413194" y="4444"/>
                    <a:pt x="423512" y="23891"/>
                  </a:cubicBezTo>
                  <a:cubicBezTo>
                    <a:pt x="433830" y="43338"/>
                    <a:pt x="427479" y="89771"/>
                    <a:pt x="428273" y="116758"/>
                  </a:cubicBezTo>
                  <a:cubicBezTo>
                    <a:pt x="429067" y="143745"/>
                    <a:pt x="431846" y="144937"/>
                    <a:pt x="428274" y="164384"/>
                  </a:cubicBezTo>
                  <a:cubicBezTo>
                    <a:pt x="424702" y="183831"/>
                    <a:pt x="432640" y="226296"/>
                    <a:pt x="406843" y="233440"/>
                  </a:cubicBezTo>
                  <a:cubicBezTo>
                    <a:pt x="381046" y="240584"/>
                    <a:pt x="315959" y="212010"/>
                    <a:pt x="273493" y="207247"/>
                  </a:cubicBezTo>
                  <a:cubicBezTo>
                    <a:pt x="231027" y="202485"/>
                    <a:pt x="195507" y="198912"/>
                    <a:pt x="152049" y="204865"/>
                  </a:cubicBezTo>
                  <a:cubicBezTo>
                    <a:pt x="108591" y="210818"/>
                    <a:pt x="36558" y="264793"/>
                    <a:pt x="12745" y="242965"/>
                  </a:cubicBezTo>
                  <a:cubicBezTo>
                    <a:pt x="-11068" y="221137"/>
                    <a:pt x="5007" y="113981"/>
                    <a:pt x="9174" y="73897"/>
                  </a:cubicBezTo>
                  <a:cubicBezTo>
                    <a:pt x="13341" y="33813"/>
                    <a:pt x="7587" y="10000"/>
                    <a:pt x="37749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7" name="background_tooth_18">
              <a:extLst>
                <a:ext uri="{FF2B5EF4-FFF2-40B4-BE49-F238E27FC236}">
                  <a16:creationId xmlns:a16="http://schemas.microsoft.com/office/drawing/2014/main" id="{8F0AABD7-ECBF-4C76-A3E7-EFD12F3F4844}"/>
                </a:ext>
              </a:extLst>
            </p:cNvPr>
            <p:cNvSpPr/>
            <p:nvPr/>
          </p:nvSpPr>
          <p:spPr>
            <a:xfrm>
              <a:off x="474440" y="2168982"/>
              <a:ext cx="543203" cy="67242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8" name="Forme libre : forme 607">
              <a:extLst>
                <a:ext uri="{FF2B5EF4-FFF2-40B4-BE49-F238E27FC236}">
                  <a16:creationId xmlns:a16="http://schemas.microsoft.com/office/drawing/2014/main" id="{5020984D-1581-4608-8E01-4B142879B04C}"/>
                </a:ext>
              </a:extLst>
            </p:cNvPr>
            <p:cNvSpPr/>
            <p:nvPr/>
          </p:nvSpPr>
          <p:spPr>
            <a:xfrm>
              <a:off x="510914" y="2293040"/>
              <a:ext cx="474947" cy="425553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9" name="Forme libre : forme 608">
              <a:extLst>
                <a:ext uri="{FF2B5EF4-FFF2-40B4-BE49-F238E27FC236}">
                  <a16:creationId xmlns:a16="http://schemas.microsoft.com/office/drawing/2014/main" id="{51B754DB-2550-4B39-AD09-FD55ABA89AEC}"/>
                </a:ext>
              </a:extLst>
            </p:cNvPr>
            <p:cNvSpPr/>
            <p:nvPr/>
          </p:nvSpPr>
          <p:spPr>
            <a:xfrm>
              <a:off x="556378" y="2532025"/>
              <a:ext cx="154021" cy="242265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0" name="Forme libre : forme 609">
              <a:extLst>
                <a:ext uri="{FF2B5EF4-FFF2-40B4-BE49-F238E27FC236}">
                  <a16:creationId xmlns:a16="http://schemas.microsoft.com/office/drawing/2014/main" id="{CF50D719-EFCE-4C7C-9EED-9668E53C5ACC}"/>
                </a:ext>
              </a:extLst>
            </p:cNvPr>
            <p:cNvSpPr/>
            <p:nvPr/>
          </p:nvSpPr>
          <p:spPr>
            <a:xfrm>
              <a:off x="722560" y="2361405"/>
              <a:ext cx="198457" cy="206607"/>
            </a:xfrm>
            <a:custGeom>
              <a:avLst/>
              <a:gdLst>
                <a:gd name="connsiteX0" fmla="*/ 7353 w 216232"/>
                <a:gd name="connsiteY0" fmla="*/ 0 h 216693"/>
                <a:gd name="connsiteX1" fmla="*/ 12116 w 216232"/>
                <a:gd name="connsiteY1" fmla="*/ 111918 h 216693"/>
                <a:gd name="connsiteX2" fmla="*/ 2591 w 216232"/>
                <a:gd name="connsiteY2" fmla="*/ 197643 h 216693"/>
                <a:gd name="connsiteX3" fmla="*/ 66885 w 216232"/>
                <a:gd name="connsiteY3" fmla="*/ 195262 h 216693"/>
                <a:gd name="connsiteX4" fmla="*/ 197853 w 216232"/>
                <a:gd name="connsiteY4" fmla="*/ 211931 h 216693"/>
                <a:gd name="connsiteX5" fmla="*/ 212141 w 216232"/>
                <a:gd name="connsiteY5" fmla="*/ 216693 h 216693"/>
                <a:gd name="connsiteX0" fmla="*/ 7353 w 201864"/>
                <a:gd name="connsiteY0" fmla="*/ 0 h 212390"/>
                <a:gd name="connsiteX1" fmla="*/ 12116 w 201864"/>
                <a:gd name="connsiteY1" fmla="*/ 111918 h 212390"/>
                <a:gd name="connsiteX2" fmla="*/ 2591 w 201864"/>
                <a:gd name="connsiteY2" fmla="*/ 197643 h 212390"/>
                <a:gd name="connsiteX3" fmla="*/ 66885 w 201864"/>
                <a:gd name="connsiteY3" fmla="*/ 195262 h 212390"/>
                <a:gd name="connsiteX4" fmla="*/ 197853 w 201864"/>
                <a:gd name="connsiteY4" fmla="*/ 211931 h 212390"/>
                <a:gd name="connsiteX5" fmla="*/ 124035 w 201864"/>
                <a:gd name="connsiteY5" fmla="*/ 197643 h 212390"/>
                <a:gd name="connsiteX0" fmla="*/ 7353 w 202143"/>
                <a:gd name="connsiteY0" fmla="*/ 0 h 212186"/>
                <a:gd name="connsiteX1" fmla="*/ 12116 w 202143"/>
                <a:gd name="connsiteY1" fmla="*/ 111918 h 212186"/>
                <a:gd name="connsiteX2" fmla="*/ 2591 w 202143"/>
                <a:gd name="connsiteY2" fmla="*/ 197643 h 212186"/>
                <a:gd name="connsiteX3" fmla="*/ 66885 w 202143"/>
                <a:gd name="connsiteY3" fmla="*/ 195262 h 212186"/>
                <a:gd name="connsiteX4" fmla="*/ 197853 w 202143"/>
                <a:gd name="connsiteY4" fmla="*/ 211931 h 212186"/>
                <a:gd name="connsiteX5" fmla="*/ 131179 w 202143"/>
                <a:gd name="connsiteY5" fmla="*/ 180975 h 212186"/>
                <a:gd name="connsiteX0" fmla="*/ 7353 w 232180"/>
                <a:gd name="connsiteY0" fmla="*/ 0 h 212186"/>
                <a:gd name="connsiteX1" fmla="*/ 12116 w 232180"/>
                <a:gd name="connsiteY1" fmla="*/ 111918 h 212186"/>
                <a:gd name="connsiteX2" fmla="*/ 2591 w 232180"/>
                <a:gd name="connsiteY2" fmla="*/ 197643 h 212186"/>
                <a:gd name="connsiteX3" fmla="*/ 66885 w 232180"/>
                <a:gd name="connsiteY3" fmla="*/ 195262 h 212186"/>
                <a:gd name="connsiteX4" fmla="*/ 197853 w 232180"/>
                <a:gd name="connsiteY4" fmla="*/ 211931 h 212186"/>
                <a:gd name="connsiteX5" fmla="*/ 231191 w 232180"/>
                <a:gd name="connsiteY5" fmla="*/ 180975 h 212186"/>
                <a:gd name="connsiteX0" fmla="*/ 7353 w 253090"/>
                <a:gd name="connsiteY0" fmla="*/ 0 h 212223"/>
                <a:gd name="connsiteX1" fmla="*/ 12116 w 253090"/>
                <a:gd name="connsiteY1" fmla="*/ 111918 h 212223"/>
                <a:gd name="connsiteX2" fmla="*/ 2591 w 253090"/>
                <a:gd name="connsiteY2" fmla="*/ 197643 h 212223"/>
                <a:gd name="connsiteX3" fmla="*/ 66885 w 253090"/>
                <a:gd name="connsiteY3" fmla="*/ 195262 h 212223"/>
                <a:gd name="connsiteX4" fmla="*/ 197853 w 253090"/>
                <a:gd name="connsiteY4" fmla="*/ 211931 h 212223"/>
                <a:gd name="connsiteX5" fmla="*/ 252622 w 253090"/>
                <a:gd name="connsiteY5" fmla="*/ 185737 h 212223"/>
                <a:gd name="connsiteX0" fmla="*/ 7353 w 253090"/>
                <a:gd name="connsiteY0" fmla="*/ 0 h 205161"/>
                <a:gd name="connsiteX1" fmla="*/ 12116 w 253090"/>
                <a:gd name="connsiteY1" fmla="*/ 111918 h 205161"/>
                <a:gd name="connsiteX2" fmla="*/ 2591 w 253090"/>
                <a:gd name="connsiteY2" fmla="*/ 197643 h 205161"/>
                <a:gd name="connsiteX3" fmla="*/ 66885 w 253090"/>
                <a:gd name="connsiteY3" fmla="*/ 195262 h 205161"/>
                <a:gd name="connsiteX4" fmla="*/ 197853 w 253090"/>
                <a:gd name="connsiteY4" fmla="*/ 204788 h 205161"/>
                <a:gd name="connsiteX5" fmla="*/ 252622 w 253090"/>
                <a:gd name="connsiteY5" fmla="*/ 185737 h 205161"/>
                <a:gd name="connsiteX0" fmla="*/ 9590 w 255327"/>
                <a:gd name="connsiteY0" fmla="*/ 0 h 206607"/>
                <a:gd name="connsiteX1" fmla="*/ 14353 w 255327"/>
                <a:gd name="connsiteY1" fmla="*/ 111918 h 206607"/>
                <a:gd name="connsiteX2" fmla="*/ 4828 w 255327"/>
                <a:gd name="connsiteY2" fmla="*/ 197643 h 206607"/>
                <a:gd name="connsiteX3" fmla="*/ 102460 w 255327"/>
                <a:gd name="connsiteY3" fmla="*/ 204787 h 206607"/>
                <a:gd name="connsiteX4" fmla="*/ 200090 w 255327"/>
                <a:gd name="connsiteY4" fmla="*/ 204788 h 206607"/>
                <a:gd name="connsiteX5" fmla="*/ 254859 w 255327"/>
                <a:gd name="connsiteY5" fmla="*/ 185737 h 206607"/>
                <a:gd name="connsiteX0" fmla="*/ 7957 w 253694"/>
                <a:gd name="connsiteY0" fmla="*/ 0 h 206607"/>
                <a:gd name="connsiteX1" fmla="*/ 22245 w 253694"/>
                <a:gd name="connsiteY1" fmla="*/ 111918 h 206607"/>
                <a:gd name="connsiteX2" fmla="*/ 3195 w 253694"/>
                <a:gd name="connsiteY2" fmla="*/ 197643 h 206607"/>
                <a:gd name="connsiteX3" fmla="*/ 100827 w 253694"/>
                <a:gd name="connsiteY3" fmla="*/ 204787 h 206607"/>
                <a:gd name="connsiteX4" fmla="*/ 198457 w 253694"/>
                <a:gd name="connsiteY4" fmla="*/ 204788 h 206607"/>
                <a:gd name="connsiteX5" fmla="*/ 253226 w 253694"/>
                <a:gd name="connsiteY5" fmla="*/ 185737 h 206607"/>
                <a:gd name="connsiteX0" fmla="*/ 7957 w 198457"/>
                <a:gd name="connsiteY0" fmla="*/ 0 h 206607"/>
                <a:gd name="connsiteX1" fmla="*/ 22245 w 198457"/>
                <a:gd name="connsiteY1" fmla="*/ 111918 h 206607"/>
                <a:gd name="connsiteX2" fmla="*/ 3195 w 198457"/>
                <a:gd name="connsiteY2" fmla="*/ 197643 h 206607"/>
                <a:gd name="connsiteX3" fmla="*/ 100827 w 198457"/>
                <a:gd name="connsiteY3" fmla="*/ 204787 h 206607"/>
                <a:gd name="connsiteX4" fmla="*/ 198457 w 198457"/>
                <a:gd name="connsiteY4" fmla="*/ 204788 h 20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57" h="206607">
                  <a:moveTo>
                    <a:pt x="7957" y="0"/>
                  </a:moveTo>
                  <a:cubicBezTo>
                    <a:pt x="10735" y="39489"/>
                    <a:pt x="23039" y="78978"/>
                    <a:pt x="22245" y="111918"/>
                  </a:cubicBezTo>
                  <a:cubicBezTo>
                    <a:pt x="21451" y="144858"/>
                    <a:pt x="-9902" y="182165"/>
                    <a:pt x="3195" y="197643"/>
                  </a:cubicBezTo>
                  <a:cubicBezTo>
                    <a:pt x="16292" y="213121"/>
                    <a:pt x="68283" y="203596"/>
                    <a:pt x="100827" y="204787"/>
                  </a:cubicBezTo>
                  <a:cubicBezTo>
                    <a:pt x="133371" y="205978"/>
                    <a:pt x="174248" y="201216"/>
                    <a:pt x="198457" y="20478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1" name="Forme libre : forme 610">
              <a:extLst>
                <a:ext uri="{FF2B5EF4-FFF2-40B4-BE49-F238E27FC236}">
                  <a16:creationId xmlns:a16="http://schemas.microsoft.com/office/drawing/2014/main" id="{30E9900B-20C0-4901-907B-1A8065860D8B}"/>
                </a:ext>
              </a:extLst>
            </p:cNvPr>
            <p:cNvSpPr/>
            <p:nvPr/>
          </p:nvSpPr>
          <p:spPr>
            <a:xfrm>
              <a:off x="672554" y="2542994"/>
              <a:ext cx="49418" cy="45719"/>
            </a:xfrm>
            <a:custGeom>
              <a:avLst/>
              <a:gdLst>
                <a:gd name="connsiteX0" fmla="*/ 104775 w 104775"/>
                <a:gd name="connsiteY0" fmla="*/ 0 h 71438"/>
                <a:gd name="connsiteX1" fmla="*/ 23812 w 104775"/>
                <a:gd name="connsiteY1" fmla="*/ 47625 h 71438"/>
                <a:gd name="connsiteX2" fmla="*/ 0 w 104775"/>
                <a:gd name="connsiteY2" fmla="*/ 71438 h 71438"/>
                <a:gd name="connsiteX0" fmla="*/ 116681 w 116681"/>
                <a:gd name="connsiteY0" fmla="*/ 0 h 45244"/>
                <a:gd name="connsiteX1" fmla="*/ 23812 w 116681"/>
                <a:gd name="connsiteY1" fmla="*/ 21431 h 45244"/>
                <a:gd name="connsiteX2" fmla="*/ 0 w 116681"/>
                <a:gd name="connsiteY2" fmla="*/ 45244 h 45244"/>
                <a:gd name="connsiteX0" fmla="*/ 92869 w 92869"/>
                <a:gd name="connsiteY0" fmla="*/ 0 h 21431"/>
                <a:gd name="connsiteX1" fmla="*/ 0 w 92869"/>
                <a:gd name="connsiteY1" fmla="*/ 21431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69" h="21431">
                  <a:moveTo>
                    <a:pt x="92869" y="0"/>
                  </a:moveTo>
                  <a:cubicBezTo>
                    <a:pt x="61118" y="17859"/>
                    <a:pt x="17462" y="9525"/>
                    <a:pt x="0" y="2143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81E13FC-6153-4AD7-806B-FCD151801BF8}"/>
                </a:ext>
              </a:extLst>
            </p:cNvPr>
            <p:cNvSpPr/>
            <p:nvPr/>
          </p:nvSpPr>
          <p:spPr>
            <a:xfrm>
              <a:off x="662527" y="2189496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25" name="tooth_15">
            <a:extLst>
              <a:ext uri="{FF2B5EF4-FFF2-40B4-BE49-F238E27FC236}">
                <a16:creationId xmlns:a16="http://schemas.microsoft.com/office/drawing/2014/main" id="{8F2A062F-25CF-AE72-431F-9025FCD31BBE}"/>
              </a:ext>
            </a:extLst>
          </p:cNvPr>
          <p:cNvGrpSpPr/>
          <p:nvPr/>
        </p:nvGrpSpPr>
        <p:grpSpPr>
          <a:xfrm>
            <a:off x="2264477" y="2216482"/>
            <a:ext cx="429462" cy="595117"/>
            <a:chOff x="2264477" y="2216482"/>
            <a:chExt cx="429462" cy="595117"/>
          </a:xfrm>
        </p:grpSpPr>
        <p:sp>
          <p:nvSpPr>
            <p:cNvPr id="9" name="background_tooth_15">
              <a:extLst>
                <a:ext uri="{FF2B5EF4-FFF2-40B4-BE49-F238E27FC236}">
                  <a16:creationId xmlns:a16="http://schemas.microsoft.com/office/drawing/2014/main" id="{3AC8614B-691E-425D-8CEC-9B2336F22525}"/>
                </a:ext>
              </a:extLst>
            </p:cNvPr>
            <p:cNvSpPr/>
            <p:nvPr/>
          </p:nvSpPr>
          <p:spPr>
            <a:xfrm>
              <a:off x="2264477" y="2216482"/>
              <a:ext cx="429462" cy="595117"/>
            </a:xfrm>
            <a:custGeom>
              <a:avLst/>
              <a:gdLst>
                <a:gd name="connsiteX0" fmla="*/ 26627 w 428964"/>
                <a:gd name="connsiteY0" fmla="*/ 466552 h 603440"/>
                <a:gd name="connsiteX1" fmla="*/ 9155 w 428964"/>
                <a:gd name="connsiteY1" fmla="*/ 358805 h 603440"/>
                <a:gd name="connsiteX2" fmla="*/ 14979 w 428964"/>
                <a:gd name="connsiteY2" fmla="*/ 125836 h 603440"/>
                <a:gd name="connsiteX3" fmla="*/ 180969 w 428964"/>
                <a:gd name="connsiteY3" fmla="*/ 9352 h 603440"/>
                <a:gd name="connsiteX4" fmla="*/ 274156 w 428964"/>
                <a:gd name="connsiteY4" fmla="*/ 18089 h 603440"/>
                <a:gd name="connsiteX5" fmla="*/ 384816 w 428964"/>
                <a:gd name="connsiteY5" fmla="*/ 105452 h 603440"/>
                <a:gd name="connsiteX6" fmla="*/ 428497 w 428964"/>
                <a:gd name="connsiteY6" fmla="*/ 216112 h 603440"/>
                <a:gd name="connsiteX7" fmla="*/ 396464 w 428964"/>
                <a:gd name="connsiteY7" fmla="*/ 454904 h 603440"/>
                <a:gd name="connsiteX8" fmla="*/ 242123 w 428964"/>
                <a:gd name="connsiteY8" fmla="*/ 600509 h 603440"/>
                <a:gd name="connsiteX9" fmla="*/ 76133 w 428964"/>
                <a:gd name="connsiteY9" fmla="*/ 545179 h 603440"/>
                <a:gd name="connsiteX10" fmla="*/ 26627 w 428964"/>
                <a:gd name="connsiteY10" fmla="*/ 466552 h 603440"/>
                <a:gd name="connsiteX0" fmla="*/ 41907 w 429683"/>
                <a:gd name="connsiteY0" fmla="*/ 466552 h 603373"/>
                <a:gd name="connsiteX1" fmla="*/ 9874 w 429683"/>
                <a:gd name="connsiteY1" fmla="*/ 358805 h 603373"/>
                <a:gd name="connsiteX2" fmla="*/ 15698 w 429683"/>
                <a:gd name="connsiteY2" fmla="*/ 125836 h 603373"/>
                <a:gd name="connsiteX3" fmla="*/ 181688 w 429683"/>
                <a:gd name="connsiteY3" fmla="*/ 9352 h 603373"/>
                <a:gd name="connsiteX4" fmla="*/ 274875 w 429683"/>
                <a:gd name="connsiteY4" fmla="*/ 18089 h 603373"/>
                <a:gd name="connsiteX5" fmla="*/ 385535 w 429683"/>
                <a:gd name="connsiteY5" fmla="*/ 105452 h 603373"/>
                <a:gd name="connsiteX6" fmla="*/ 429216 w 429683"/>
                <a:gd name="connsiteY6" fmla="*/ 216112 h 603373"/>
                <a:gd name="connsiteX7" fmla="*/ 397183 w 429683"/>
                <a:gd name="connsiteY7" fmla="*/ 454904 h 603373"/>
                <a:gd name="connsiteX8" fmla="*/ 242842 w 429683"/>
                <a:gd name="connsiteY8" fmla="*/ 600509 h 603373"/>
                <a:gd name="connsiteX9" fmla="*/ 76852 w 429683"/>
                <a:gd name="connsiteY9" fmla="*/ 545179 h 603373"/>
                <a:gd name="connsiteX10" fmla="*/ 41907 w 429683"/>
                <a:gd name="connsiteY10" fmla="*/ 466552 h 603373"/>
                <a:gd name="connsiteX0" fmla="*/ 41907 w 429683"/>
                <a:gd name="connsiteY0" fmla="*/ 466552 h 603241"/>
                <a:gd name="connsiteX1" fmla="*/ 9874 w 429683"/>
                <a:gd name="connsiteY1" fmla="*/ 358805 h 603241"/>
                <a:gd name="connsiteX2" fmla="*/ 15698 w 429683"/>
                <a:gd name="connsiteY2" fmla="*/ 125836 h 603241"/>
                <a:gd name="connsiteX3" fmla="*/ 181688 w 429683"/>
                <a:gd name="connsiteY3" fmla="*/ 9352 h 603241"/>
                <a:gd name="connsiteX4" fmla="*/ 274875 w 429683"/>
                <a:gd name="connsiteY4" fmla="*/ 18089 h 603241"/>
                <a:gd name="connsiteX5" fmla="*/ 385535 w 429683"/>
                <a:gd name="connsiteY5" fmla="*/ 105452 h 603241"/>
                <a:gd name="connsiteX6" fmla="*/ 429216 w 429683"/>
                <a:gd name="connsiteY6" fmla="*/ 216112 h 603241"/>
                <a:gd name="connsiteX7" fmla="*/ 397183 w 429683"/>
                <a:gd name="connsiteY7" fmla="*/ 454904 h 603241"/>
                <a:gd name="connsiteX8" fmla="*/ 242842 w 429683"/>
                <a:gd name="connsiteY8" fmla="*/ 600509 h 603241"/>
                <a:gd name="connsiteX9" fmla="*/ 105973 w 429683"/>
                <a:gd name="connsiteY9" fmla="*/ 542267 h 603241"/>
                <a:gd name="connsiteX10" fmla="*/ 41907 w 429683"/>
                <a:gd name="connsiteY10" fmla="*/ 466552 h 603241"/>
                <a:gd name="connsiteX0" fmla="*/ 41907 w 429657"/>
                <a:gd name="connsiteY0" fmla="*/ 466552 h 594863"/>
                <a:gd name="connsiteX1" fmla="*/ 9874 w 429657"/>
                <a:gd name="connsiteY1" fmla="*/ 358805 h 594863"/>
                <a:gd name="connsiteX2" fmla="*/ 15698 w 429657"/>
                <a:gd name="connsiteY2" fmla="*/ 125836 h 594863"/>
                <a:gd name="connsiteX3" fmla="*/ 181688 w 429657"/>
                <a:gd name="connsiteY3" fmla="*/ 9352 h 594863"/>
                <a:gd name="connsiteX4" fmla="*/ 274875 w 429657"/>
                <a:gd name="connsiteY4" fmla="*/ 18089 h 594863"/>
                <a:gd name="connsiteX5" fmla="*/ 385535 w 429657"/>
                <a:gd name="connsiteY5" fmla="*/ 105452 h 594863"/>
                <a:gd name="connsiteX6" fmla="*/ 429216 w 429657"/>
                <a:gd name="connsiteY6" fmla="*/ 216112 h 594863"/>
                <a:gd name="connsiteX7" fmla="*/ 397183 w 429657"/>
                <a:gd name="connsiteY7" fmla="*/ 454904 h 594863"/>
                <a:gd name="connsiteX8" fmla="*/ 245754 w 429657"/>
                <a:gd name="connsiteY8" fmla="*/ 591773 h 594863"/>
                <a:gd name="connsiteX9" fmla="*/ 105973 w 429657"/>
                <a:gd name="connsiteY9" fmla="*/ 542267 h 594863"/>
                <a:gd name="connsiteX10" fmla="*/ 41907 w 429657"/>
                <a:gd name="connsiteY10" fmla="*/ 466552 h 594863"/>
                <a:gd name="connsiteX0" fmla="*/ 41907 w 429290"/>
                <a:gd name="connsiteY0" fmla="*/ 466552 h 594863"/>
                <a:gd name="connsiteX1" fmla="*/ 9874 w 429290"/>
                <a:gd name="connsiteY1" fmla="*/ 358805 h 594863"/>
                <a:gd name="connsiteX2" fmla="*/ 15698 w 429290"/>
                <a:gd name="connsiteY2" fmla="*/ 125836 h 594863"/>
                <a:gd name="connsiteX3" fmla="*/ 181688 w 429290"/>
                <a:gd name="connsiteY3" fmla="*/ 9352 h 594863"/>
                <a:gd name="connsiteX4" fmla="*/ 274875 w 429290"/>
                <a:gd name="connsiteY4" fmla="*/ 18089 h 594863"/>
                <a:gd name="connsiteX5" fmla="*/ 385535 w 429290"/>
                <a:gd name="connsiteY5" fmla="*/ 105452 h 594863"/>
                <a:gd name="connsiteX6" fmla="*/ 429216 w 429290"/>
                <a:gd name="connsiteY6" fmla="*/ 216112 h 594863"/>
                <a:gd name="connsiteX7" fmla="*/ 391359 w 429290"/>
                <a:gd name="connsiteY7" fmla="*/ 454904 h 594863"/>
                <a:gd name="connsiteX8" fmla="*/ 245754 w 429290"/>
                <a:gd name="connsiteY8" fmla="*/ 591773 h 594863"/>
                <a:gd name="connsiteX9" fmla="*/ 105973 w 429290"/>
                <a:gd name="connsiteY9" fmla="*/ 542267 h 594863"/>
                <a:gd name="connsiteX10" fmla="*/ 41907 w 429290"/>
                <a:gd name="connsiteY10" fmla="*/ 466552 h 594863"/>
                <a:gd name="connsiteX0" fmla="*/ 41907 w 429462"/>
                <a:gd name="connsiteY0" fmla="*/ 466806 h 595117"/>
                <a:gd name="connsiteX1" fmla="*/ 9874 w 429462"/>
                <a:gd name="connsiteY1" fmla="*/ 359059 h 595117"/>
                <a:gd name="connsiteX2" fmla="*/ 15698 w 429462"/>
                <a:gd name="connsiteY2" fmla="*/ 126090 h 595117"/>
                <a:gd name="connsiteX3" fmla="*/ 181688 w 429462"/>
                <a:gd name="connsiteY3" fmla="*/ 9606 h 595117"/>
                <a:gd name="connsiteX4" fmla="*/ 274875 w 429462"/>
                <a:gd name="connsiteY4" fmla="*/ 18343 h 595117"/>
                <a:gd name="connsiteX5" fmla="*/ 379710 w 429462"/>
                <a:gd name="connsiteY5" fmla="*/ 111530 h 595117"/>
                <a:gd name="connsiteX6" fmla="*/ 429216 w 429462"/>
                <a:gd name="connsiteY6" fmla="*/ 216366 h 595117"/>
                <a:gd name="connsiteX7" fmla="*/ 391359 w 429462"/>
                <a:gd name="connsiteY7" fmla="*/ 455158 h 595117"/>
                <a:gd name="connsiteX8" fmla="*/ 245754 w 429462"/>
                <a:gd name="connsiteY8" fmla="*/ 592027 h 595117"/>
                <a:gd name="connsiteX9" fmla="*/ 105973 w 429462"/>
                <a:gd name="connsiteY9" fmla="*/ 542521 h 595117"/>
                <a:gd name="connsiteX10" fmla="*/ 41907 w 429462"/>
                <a:gd name="connsiteY10" fmla="*/ 466806 h 59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62" h="595117">
                  <a:moveTo>
                    <a:pt x="41907" y="466806"/>
                  </a:moveTo>
                  <a:cubicBezTo>
                    <a:pt x="25891" y="436229"/>
                    <a:pt x="14242" y="415845"/>
                    <a:pt x="9874" y="359059"/>
                  </a:cubicBezTo>
                  <a:cubicBezTo>
                    <a:pt x="5506" y="302273"/>
                    <a:pt x="-12938" y="184332"/>
                    <a:pt x="15698" y="126090"/>
                  </a:cubicBezTo>
                  <a:cubicBezTo>
                    <a:pt x="44334" y="67848"/>
                    <a:pt x="138492" y="27564"/>
                    <a:pt x="181688" y="9606"/>
                  </a:cubicBezTo>
                  <a:cubicBezTo>
                    <a:pt x="224884" y="-8352"/>
                    <a:pt x="241871" y="1356"/>
                    <a:pt x="274875" y="18343"/>
                  </a:cubicBezTo>
                  <a:cubicBezTo>
                    <a:pt x="307879" y="35330"/>
                    <a:pt x="353987" y="78526"/>
                    <a:pt x="379710" y="111530"/>
                  </a:cubicBezTo>
                  <a:cubicBezTo>
                    <a:pt x="405433" y="144534"/>
                    <a:pt x="427275" y="159095"/>
                    <a:pt x="429216" y="216366"/>
                  </a:cubicBezTo>
                  <a:cubicBezTo>
                    <a:pt x="431157" y="273637"/>
                    <a:pt x="421936" y="392548"/>
                    <a:pt x="391359" y="455158"/>
                  </a:cubicBezTo>
                  <a:cubicBezTo>
                    <a:pt x="360782" y="517768"/>
                    <a:pt x="299143" y="576981"/>
                    <a:pt x="245754" y="592027"/>
                  </a:cubicBezTo>
                  <a:cubicBezTo>
                    <a:pt x="192365" y="607073"/>
                    <a:pt x="139947" y="563391"/>
                    <a:pt x="105973" y="542521"/>
                  </a:cubicBezTo>
                  <a:cubicBezTo>
                    <a:pt x="71999" y="521651"/>
                    <a:pt x="57924" y="497383"/>
                    <a:pt x="41907" y="4668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5E5FD1F4-829C-422A-93B4-939F57FF93D9}"/>
                </a:ext>
              </a:extLst>
            </p:cNvPr>
            <p:cNvSpPr/>
            <p:nvPr/>
          </p:nvSpPr>
          <p:spPr>
            <a:xfrm>
              <a:off x="2319101" y="2339353"/>
              <a:ext cx="345728" cy="379019"/>
            </a:xfrm>
            <a:custGeom>
              <a:avLst/>
              <a:gdLst>
                <a:gd name="connsiteX0" fmla="*/ 1844 w 346577"/>
                <a:gd name="connsiteY0" fmla="*/ 239101 h 379019"/>
                <a:gd name="connsiteX1" fmla="*/ 10581 w 346577"/>
                <a:gd name="connsiteY1" fmla="*/ 154650 h 379019"/>
                <a:gd name="connsiteX2" fmla="*/ 4756 w 346577"/>
                <a:gd name="connsiteY2" fmla="*/ 41078 h 379019"/>
                <a:gd name="connsiteX3" fmla="*/ 92119 w 346577"/>
                <a:gd name="connsiteY3" fmla="*/ 308 h 379019"/>
                <a:gd name="connsiteX4" fmla="*/ 237724 w 346577"/>
                <a:gd name="connsiteY4" fmla="*/ 23605 h 379019"/>
                <a:gd name="connsiteX5" fmla="*/ 330912 w 346577"/>
                <a:gd name="connsiteY5" fmla="*/ 46902 h 379019"/>
                <a:gd name="connsiteX6" fmla="*/ 345472 w 346577"/>
                <a:gd name="connsiteY6" fmla="*/ 151738 h 379019"/>
                <a:gd name="connsiteX7" fmla="*/ 319263 w 346577"/>
                <a:gd name="connsiteY7" fmla="*/ 221628 h 379019"/>
                <a:gd name="connsiteX8" fmla="*/ 310527 w 346577"/>
                <a:gd name="connsiteY8" fmla="*/ 294431 h 379019"/>
                <a:gd name="connsiteX9" fmla="*/ 255197 w 346577"/>
                <a:gd name="connsiteY9" fmla="*/ 364321 h 379019"/>
                <a:gd name="connsiteX10" fmla="*/ 150361 w 346577"/>
                <a:gd name="connsiteY10" fmla="*/ 375970 h 379019"/>
                <a:gd name="connsiteX11" fmla="*/ 45526 w 346577"/>
                <a:gd name="connsiteY11" fmla="*/ 323552 h 379019"/>
                <a:gd name="connsiteX12" fmla="*/ 1844 w 346577"/>
                <a:gd name="connsiteY12" fmla="*/ 239101 h 379019"/>
                <a:gd name="connsiteX0" fmla="*/ 1844 w 345728"/>
                <a:gd name="connsiteY0" fmla="*/ 239101 h 379019"/>
                <a:gd name="connsiteX1" fmla="*/ 10581 w 345728"/>
                <a:gd name="connsiteY1" fmla="*/ 154650 h 379019"/>
                <a:gd name="connsiteX2" fmla="*/ 4756 w 345728"/>
                <a:gd name="connsiteY2" fmla="*/ 41078 h 379019"/>
                <a:gd name="connsiteX3" fmla="*/ 92119 w 345728"/>
                <a:gd name="connsiteY3" fmla="*/ 308 h 379019"/>
                <a:gd name="connsiteX4" fmla="*/ 237724 w 345728"/>
                <a:gd name="connsiteY4" fmla="*/ 23605 h 379019"/>
                <a:gd name="connsiteX5" fmla="*/ 330912 w 345728"/>
                <a:gd name="connsiteY5" fmla="*/ 46902 h 379019"/>
                <a:gd name="connsiteX6" fmla="*/ 345472 w 345728"/>
                <a:gd name="connsiteY6" fmla="*/ 151738 h 379019"/>
                <a:gd name="connsiteX7" fmla="*/ 330911 w 345728"/>
                <a:gd name="connsiteY7" fmla="*/ 227452 h 379019"/>
                <a:gd name="connsiteX8" fmla="*/ 310527 w 345728"/>
                <a:gd name="connsiteY8" fmla="*/ 294431 h 379019"/>
                <a:gd name="connsiteX9" fmla="*/ 255197 w 345728"/>
                <a:gd name="connsiteY9" fmla="*/ 364321 h 379019"/>
                <a:gd name="connsiteX10" fmla="*/ 150361 w 345728"/>
                <a:gd name="connsiteY10" fmla="*/ 375970 h 379019"/>
                <a:gd name="connsiteX11" fmla="*/ 45526 w 345728"/>
                <a:gd name="connsiteY11" fmla="*/ 323552 h 379019"/>
                <a:gd name="connsiteX12" fmla="*/ 1844 w 345728"/>
                <a:gd name="connsiteY12" fmla="*/ 239101 h 37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28" h="379019">
                  <a:moveTo>
                    <a:pt x="1844" y="239101"/>
                  </a:moveTo>
                  <a:cubicBezTo>
                    <a:pt x="-3980" y="210951"/>
                    <a:pt x="10096" y="187654"/>
                    <a:pt x="10581" y="154650"/>
                  </a:cubicBezTo>
                  <a:cubicBezTo>
                    <a:pt x="11066" y="121646"/>
                    <a:pt x="-8834" y="66802"/>
                    <a:pt x="4756" y="41078"/>
                  </a:cubicBezTo>
                  <a:cubicBezTo>
                    <a:pt x="18346" y="15354"/>
                    <a:pt x="53291" y="3220"/>
                    <a:pt x="92119" y="308"/>
                  </a:cubicBezTo>
                  <a:cubicBezTo>
                    <a:pt x="130947" y="-2604"/>
                    <a:pt x="197925" y="15839"/>
                    <a:pt x="237724" y="23605"/>
                  </a:cubicBezTo>
                  <a:cubicBezTo>
                    <a:pt x="277523" y="31371"/>
                    <a:pt x="312954" y="25547"/>
                    <a:pt x="330912" y="46902"/>
                  </a:cubicBezTo>
                  <a:cubicBezTo>
                    <a:pt x="348870" y="68257"/>
                    <a:pt x="345472" y="121646"/>
                    <a:pt x="345472" y="151738"/>
                  </a:cubicBezTo>
                  <a:cubicBezTo>
                    <a:pt x="345472" y="181830"/>
                    <a:pt x="336735" y="203670"/>
                    <a:pt x="330911" y="227452"/>
                  </a:cubicBezTo>
                  <a:cubicBezTo>
                    <a:pt x="325087" y="251234"/>
                    <a:pt x="323146" y="271620"/>
                    <a:pt x="310527" y="294431"/>
                  </a:cubicBezTo>
                  <a:cubicBezTo>
                    <a:pt x="297908" y="317242"/>
                    <a:pt x="281891" y="350731"/>
                    <a:pt x="255197" y="364321"/>
                  </a:cubicBezTo>
                  <a:cubicBezTo>
                    <a:pt x="228503" y="377911"/>
                    <a:pt x="185306" y="382765"/>
                    <a:pt x="150361" y="375970"/>
                  </a:cubicBezTo>
                  <a:cubicBezTo>
                    <a:pt x="115416" y="369175"/>
                    <a:pt x="67852" y="345393"/>
                    <a:pt x="45526" y="323552"/>
                  </a:cubicBezTo>
                  <a:cubicBezTo>
                    <a:pt x="23200" y="301711"/>
                    <a:pt x="7668" y="267251"/>
                    <a:pt x="1844" y="23910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C61EA0C-71A8-418F-AF37-24A621E1AC18}"/>
                </a:ext>
              </a:extLst>
            </p:cNvPr>
            <p:cNvSpPr/>
            <p:nvPr/>
          </p:nvSpPr>
          <p:spPr>
            <a:xfrm>
              <a:off x="2360454" y="2525971"/>
              <a:ext cx="250441" cy="26290"/>
            </a:xfrm>
            <a:custGeom>
              <a:avLst/>
              <a:gdLst>
                <a:gd name="connsiteX0" fmla="*/ 0 w 235880"/>
                <a:gd name="connsiteY0" fmla="*/ 5824 h 43716"/>
                <a:gd name="connsiteX1" fmla="*/ 125220 w 235880"/>
                <a:gd name="connsiteY1" fmla="*/ 43682 h 43716"/>
                <a:gd name="connsiteX2" fmla="*/ 235880 w 235880"/>
                <a:gd name="connsiteY2" fmla="*/ 0 h 43716"/>
                <a:gd name="connsiteX0" fmla="*/ 0 w 241704"/>
                <a:gd name="connsiteY0" fmla="*/ 0 h 37892"/>
                <a:gd name="connsiteX1" fmla="*/ 125220 w 241704"/>
                <a:gd name="connsiteY1" fmla="*/ 37858 h 37892"/>
                <a:gd name="connsiteX2" fmla="*/ 241704 w 241704"/>
                <a:gd name="connsiteY2" fmla="*/ 14561 h 37892"/>
                <a:gd name="connsiteX0" fmla="*/ 0 w 250441"/>
                <a:gd name="connsiteY0" fmla="*/ 0 h 26290"/>
                <a:gd name="connsiteX1" fmla="*/ 133957 w 250441"/>
                <a:gd name="connsiteY1" fmla="*/ 26210 h 26290"/>
                <a:gd name="connsiteX2" fmla="*/ 250441 w 250441"/>
                <a:gd name="connsiteY2" fmla="*/ 2913 h 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441" h="26290">
                  <a:moveTo>
                    <a:pt x="0" y="0"/>
                  </a:moveTo>
                  <a:cubicBezTo>
                    <a:pt x="42953" y="19414"/>
                    <a:pt x="94644" y="27181"/>
                    <a:pt x="133957" y="26210"/>
                  </a:cubicBezTo>
                  <a:cubicBezTo>
                    <a:pt x="173270" y="25239"/>
                    <a:pt x="214767" y="24268"/>
                    <a:pt x="250441" y="29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4" name="Forme libre : forme 423">
              <a:extLst>
                <a:ext uri="{FF2B5EF4-FFF2-40B4-BE49-F238E27FC236}">
                  <a16:creationId xmlns:a16="http://schemas.microsoft.com/office/drawing/2014/main" id="{DB341F4A-0CBD-48E6-B8EB-3D966514207D}"/>
                </a:ext>
              </a:extLst>
            </p:cNvPr>
            <p:cNvSpPr/>
            <p:nvPr/>
          </p:nvSpPr>
          <p:spPr>
            <a:xfrm rot="222052">
              <a:off x="2346260" y="2439055"/>
              <a:ext cx="285826" cy="181232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  <a:gd name="connsiteX0" fmla="*/ 54213 w 446516"/>
                <a:gd name="connsiteY0" fmla="*/ 2459 h 248135"/>
                <a:gd name="connsiteX1" fmla="*/ 206613 w 446516"/>
                <a:gd name="connsiteY1" fmla="*/ 28653 h 248135"/>
                <a:gd name="connsiteX2" fmla="*/ 382826 w 446516"/>
                <a:gd name="connsiteY2" fmla="*/ 78 h 248135"/>
                <a:gd name="connsiteX3" fmla="*/ 439976 w 446516"/>
                <a:gd name="connsiteY3" fmla="*/ 23891 h 248135"/>
                <a:gd name="connsiteX4" fmla="*/ 444737 w 446516"/>
                <a:gd name="connsiteY4" fmla="*/ 116758 h 248135"/>
                <a:gd name="connsiteX5" fmla="*/ 444738 w 446516"/>
                <a:gd name="connsiteY5" fmla="*/ 164384 h 248135"/>
                <a:gd name="connsiteX6" fmla="*/ 423307 w 446516"/>
                <a:gd name="connsiteY6" fmla="*/ 233440 h 248135"/>
                <a:gd name="connsiteX7" fmla="*/ 289957 w 446516"/>
                <a:gd name="connsiteY7" fmla="*/ 207247 h 248135"/>
                <a:gd name="connsiteX8" fmla="*/ 168513 w 446516"/>
                <a:gd name="connsiteY8" fmla="*/ 204865 h 248135"/>
                <a:gd name="connsiteX9" fmla="*/ 29209 w 446516"/>
                <a:gd name="connsiteY9" fmla="*/ 242965 h 248135"/>
                <a:gd name="connsiteX10" fmla="*/ 1012 w 446516"/>
                <a:gd name="connsiteY10" fmla="*/ 63290 h 248135"/>
                <a:gd name="connsiteX11" fmla="*/ 54213 w 446516"/>
                <a:gd name="connsiteY11" fmla="*/ 2459 h 248135"/>
                <a:gd name="connsiteX0" fmla="*/ 53797 w 446100"/>
                <a:gd name="connsiteY0" fmla="*/ 2459 h 259692"/>
                <a:gd name="connsiteX1" fmla="*/ 206197 w 446100"/>
                <a:gd name="connsiteY1" fmla="*/ 28653 h 259692"/>
                <a:gd name="connsiteX2" fmla="*/ 382410 w 446100"/>
                <a:gd name="connsiteY2" fmla="*/ 78 h 259692"/>
                <a:gd name="connsiteX3" fmla="*/ 439560 w 446100"/>
                <a:gd name="connsiteY3" fmla="*/ 23891 h 259692"/>
                <a:gd name="connsiteX4" fmla="*/ 444321 w 446100"/>
                <a:gd name="connsiteY4" fmla="*/ 116758 h 259692"/>
                <a:gd name="connsiteX5" fmla="*/ 444322 w 446100"/>
                <a:gd name="connsiteY5" fmla="*/ 164384 h 259692"/>
                <a:gd name="connsiteX6" fmla="*/ 422891 w 446100"/>
                <a:gd name="connsiteY6" fmla="*/ 233440 h 259692"/>
                <a:gd name="connsiteX7" fmla="*/ 289541 w 446100"/>
                <a:gd name="connsiteY7" fmla="*/ 207247 h 259692"/>
                <a:gd name="connsiteX8" fmla="*/ 168097 w 446100"/>
                <a:gd name="connsiteY8" fmla="*/ 204865 h 259692"/>
                <a:gd name="connsiteX9" fmla="*/ 32881 w 446100"/>
                <a:gd name="connsiteY9" fmla="*/ 255188 h 259692"/>
                <a:gd name="connsiteX10" fmla="*/ 596 w 446100"/>
                <a:gd name="connsiteY10" fmla="*/ 63290 h 259692"/>
                <a:gd name="connsiteX11" fmla="*/ 53797 w 446100"/>
                <a:gd name="connsiteY11" fmla="*/ 2459 h 259692"/>
                <a:gd name="connsiteX0" fmla="*/ 40874 w 433177"/>
                <a:gd name="connsiteY0" fmla="*/ 2459 h 259692"/>
                <a:gd name="connsiteX1" fmla="*/ 193274 w 433177"/>
                <a:gd name="connsiteY1" fmla="*/ 28653 h 259692"/>
                <a:gd name="connsiteX2" fmla="*/ 369487 w 433177"/>
                <a:gd name="connsiteY2" fmla="*/ 78 h 259692"/>
                <a:gd name="connsiteX3" fmla="*/ 426637 w 433177"/>
                <a:gd name="connsiteY3" fmla="*/ 23891 h 259692"/>
                <a:gd name="connsiteX4" fmla="*/ 431398 w 433177"/>
                <a:gd name="connsiteY4" fmla="*/ 116758 h 259692"/>
                <a:gd name="connsiteX5" fmla="*/ 431399 w 433177"/>
                <a:gd name="connsiteY5" fmla="*/ 164384 h 259692"/>
                <a:gd name="connsiteX6" fmla="*/ 409968 w 433177"/>
                <a:gd name="connsiteY6" fmla="*/ 233440 h 259692"/>
                <a:gd name="connsiteX7" fmla="*/ 276618 w 433177"/>
                <a:gd name="connsiteY7" fmla="*/ 207247 h 259692"/>
                <a:gd name="connsiteX8" fmla="*/ 155174 w 433177"/>
                <a:gd name="connsiteY8" fmla="*/ 204865 h 259692"/>
                <a:gd name="connsiteX9" fmla="*/ 19958 w 433177"/>
                <a:gd name="connsiteY9" fmla="*/ 255188 h 259692"/>
                <a:gd name="connsiteX10" fmla="*/ 2251 w 433177"/>
                <a:gd name="connsiteY10" fmla="*/ 78872 h 259692"/>
                <a:gd name="connsiteX11" fmla="*/ 40874 w 433177"/>
                <a:gd name="connsiteY11" fmla="*/ 2459 h 2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177" h="259692">
                  <a:moveTo>
                    <a:pt x="40874" y="2459"/>
                  </a:moveTo>
                  <a:cubicBezTo>
                    <a:pt x="72711" y="-5911"/>
                    <a:pt x="138505" y="29050"/>
                    <a:pt x="193274" y="28653"/>
                  </a:cubicBezTo>
                  <a:cubicBezTo>
                    <a:pt x="248043" y="28256"/>
                    <a:pt x="330593" y="872"/>
                    <a:pt x="369487" y="78"/>
                  </a:cubicBezTo>
                  <a:cubicBezTo>
                    <a:pt x="408381" y="-716"/>
                    <a:pt x="416319" y="4444"/>
                    <a:pt x="426637" y="23891"/>
                  </a:cubicBezTo>
                  <a:cubicBezTo>
                    <a:pt x="436955" y="43338"/>
                    <a:pt x="430604" y="89771"/>
                    <a:pt x="431398" y="116758"/>
                  </a:cubicBezTo>
                  <a:cubicBezTo>
                    <a:pt x="432192" y="143745"/>
                    <a:pt x="434971" y="144937"/>
                    <a:pt x="431399" y="164384"/>
                  </a:cubicBezTo>
                  <a:cubicBezTo>
                    <a:pt x="427827" y="183831"/>
                    <a:pt x="435765" y="226296"/>
                    <a:pt x="409968" y="233440"/>
                  </a:cubicBezTo>
                  <a:cubicBezTo>
                    <a:pt x="384171" y="240584"/>
                    <a:pt x="319084" y="212010"/>
                    <a:pt x="276618" y="207247"/>
                  </a:cubicBezTo>
                  <a:cubicBezTo>
                    <a:pt x="234152" y="202485"/>
                    <a:pt x="197951" y="196875"/>
                    <a:pt x="155174" y="204865"/>
                  </a:cubicBezTo>
                  <a:cubicBezTo>
                    <a:pt x="112397" y="212855"/>
                    <a:pt x="43771" y="277016"/>
                    <a:pt x="19958" y="255188"/>
                  </a:cubicBezTo>
                  <a:cubicBezTo>
                    <a:pt x="-3855" y="233360"/>
                    <a:pt x="-1235" y="120993"/>
                    <a:pt x="2251" y="78872"/>
                  </a:cubicBezTo>
                  <a:cubicBezTo>
                    <a:pt x="5737" y="36751"/>
                    <a:pt x="9037" y="10829"/>
                    <a:pt x="40874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AB26FAD1-321C-418A-97E8-9FECD41AB406}"/>
                </a:ext>
              </a:extLst>
            </p:cNvPr>
            <p:cNvSpPr/>
            <p:nvPr/>
          </p:nvSpPr>
          <p:spPr>
            <a:xfrm>
              <a:off x="2365605" y="2249864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24" name="tooth_14">
            <a:extLst>
              <a:ext uri="{FF2B5EF4-FFF2-40B4-BE49-F238E27FC236}">
                <a16:creationId xmlns:a16="http://schemas.microsoft.com/office/drawing/2014/main" id="{AC520E3C-8B06-1A63-91D5-17899478F52C}"/>
              </a:ext>
            </a:extLst>
          </p:cNvPr>
          <p:cNvGrpSpPr/>
          <p:nvPr/>
        </p:nvGrpSpPr>
        <p:grpSpPr>
          <a:xfrm>
            <a:off x="2703165" y="2218630"/>
            <a:ext cx="429462" cy="580783"/>
            <a:chOff x="2703165" y="2218630"/>
            <a:chExt cx="429462" cy="580783"/>
          </a:xfrm>
        </p:grpSpPr>
        <p:sp>
          <p:nvSpPr>
            <p:cNvPr id="414" name="background_tooth_14">
              <a:extLst>
                <a:ext uri="{FF2B5EF4-FFF2-40B4-BE49-F238E27FC236}">
                  <a16:creationId xmlns:a16="http://schemas.microsoft.com/office/drawing/2014/main" id="{68DB2CBC-8B9D-45BE-96CC-8A989357C3B1}"/>
                </a:ext>
              </a:extLst>
            </p:cNvPr>
            <p:cNvSpPr/>
            <p:nvPr/>
          </p:nvSpPr>
          <p:spPr>
            <a:xfrm>
              <a:off x="2703165" y="2218630"/>
              <a:ext cx="429462" cy="580783"/>
            </a:xfrm>
            <a:custGeom>
              <a:avLst/>
              <a:gdLst>
                <a:gd name="connsiteX0" fmla="*/ 26627 w 428964"/>
                <a:gd name="connsiteY0" fmla="*/ 466552 h 603440"/>
                <a:gd name="connsiteX1" fmla="*/ 9155 w 428964"/>
                <a:gd name="connsiteY1" fmla="*/ 358805 h 603440"/>
                <a:gd name="connsiteX2" fmla="*/ 14979 w 428964"/>
                <a:gd name="connsiteY2" fmla="*/ 125836 h 603440"/>
                <a:gd name="connsiteX3" fmla="*/ 180969 w 428964"/>
                <a:gd name="connsiteY3" fmla="*/ 9352 h 603440"/>
                <a:gd name="connsiteX4" fmla="*/ 274156 w 428964"/>
                <a:gd name="connsiteY4" fmla="*/ 18089 h 603440"/>
                <a:gd name="connsiteX5" fmla="*/ 384816 w 428964"/>
                <a:gd name="connsiteY5" fmla="*/ 105452 h 603440"/>
                <a:gd name="connsiteX6" fmla="*/ 428497 w 428964"/>
                <a:gd name="connsiteY6" fmla="*/ 216112 h 603440"/>
                <a:gd name="connsiteX7" fmla="*/ 396464 w 428964"/>
                <a:gd name="connsiteY7" fmla="*/ 454904 h 603440"/>
                <a:gd name="connsiteX8" fmla="*/ 242123 w 428964"/>
                <a:gd name="connsiteY8" fmla="*/ 600509 h 603440"/>
                <a:gd name="connsiteX9" fmla="*/ 76133 w 428964"/>
                <a:gd name="connsiteY9" fmla="*/ 545179 h 603440"/>
                <a:gd name="connsiteX10" fmla="*/ 26627 w 428964"/>
                <a:gd name="connsiteY10" fmla="*/ 466552 h 603440"/>
                <a:gd name="connsiteX0" fmla="*/ 41907 w 429683"/>
                <a:gd name="connsiteY0" fmla="*/ 466552 h 603373"/>
                <a:gd name="connsiteX1" fmla="*/ 9874 w 429683"/>
                <a:gd name="connsiteY1" fmla="*/ 358805 h 603373"/>
                <a:gd name="connsiteX2" fmla="*/ 15698 w 429683"/>
                <a:gd name="connsiteY2" fmla="*/ 125836 h 603373"/>
                <a:gd name="connsiteX3" fmla="*/ 181688 w 429683"/>
                <a:gd name="connsiteY3" fmla="*/ 9352 h 603373"/>
                <a:gd name="connsiteX4" fmla="*/ 274875 w 429683"/>
                <a:gd name="connsiteY4" fmla="*/ 18089 h 603373"/>
                <a:gd name="connsiteX5" fmla="*/ 385535 w 429683"/>
                <a:gd name="connsiteY5" fmla="*/ 105452 h 603373"/>
                <a:gd name="connsiteX6" fmla="*/ 429216 w 429683"/>
                <a:gd name="connsiteY6" fmla="*/ 216112 h 603373"/>
                <a:gd name="connsiteX7" fmla="*/ 397183 w 429683"/>
                <a:gd name="connsiteY7" fmla="*/ 454904 h 603373"/>
                <a:gd name="connsiteX8" fmla="*/ 242842 w 429683"/>
                <a:gd name="connsiteY8" fmla="*/ 600509 h 603373"/>
                <a:gd name="connsiteX9" fmla="*/ 76852 w 429683"/>
                <a:gd name="connsiteY9" fmla="*/ 545179 h 603373"/>
                <a:gd name="connsiteX10" fmla="*/ 41907 w 429683"/>
                <a:gd name="connsiteY10" fmla="*/ 466552 h 603373"/>
                <a:gd name="connsiteX0" fmla="*/ 41907 w 429683"/>
                <a:gd name="connsiteY0" fmla="*/ 466552 h 603241"/>
                <a:gd name="connsiteX1" fmla="*/ 9874 w 429683"/>
                <a:gd name="connsiteY1" fmla="*/ 358805 h 603241"/>
                <a:gd name="connsiteX2" fmla="*/ 15698 w 429683"/>
                <a:gd name="connsiteY2" fmla="*/ 125836 h 603241"/>
                <a:gd name="connsiteX3" fmla="*/ 181688 w 429683"/>
                <a:gd name="connsiteY3" fmla="*/ 9352 h 603241"/>
                <a:gd name="connsiteX4" fmla="*/ 274875 w 429683"/>
                <a:gd name="connsiteY4" fmla="*/ 18089 h 603241"/>
                <a:gd name="connsiteX5" fmla="*/ 385535 w 429683"/>
                <a:gd name="connsiteY5" fmla="*/ 105452 h 603241"/>
                <a:gd name="connsiteX6" fmla="*/ 429216 w 429683"/>
                <a:gd name="connsiteY6" fmla="*/ 216112 h 603241"/>
                <a:gd name="connsiteX7" fmla="*/ 397183 w 429683"/>
                <a:gd name="connsiteY7" fmla="*/ 454904 h 603241"/>
                <a:gd name="connsiteX8" fmla="*/ 242842 w 429683"/>
                <a:gd name="connsiteY8" fmla="*/ 600509 h 603241"/>
                <a:gd name="connsiteX9" fmla="*/ 105973 w 429683"/>
                <a:gd name="connsiteY9" fmla="*/ 542267 h 603241"/>
                <a:gd name="connsiteX10" fmla="*/ 41907 w 429683"/>
                <a:gd name="connsiteY10" fmla="*/ 466552 h 603241"/>
                <a:gd name="connsiteX0" fmla="*/ 41907 w 429657"/>
                <a:gd name="connsiteY0" fmla="*/ 466552 h 594863"/>
                <a:gd name="connsiteX1" fmla="*/ 9874 w 429657"/>
                <a:gd name="connsiteY1" fmla="*/ 358805 h 594863"/>
                <a:gd name="connsiteX2" fmla="*/ 15698 w 429657"/>
                <a:gd name="connsiteY2" fmla="*/ 125836 h 594863"/>
                <a:gd name="connsiteX3" fmla="*/ 181688 w 429657"/>
                <a:gd name="connsiteY3" fmla="*/ 9352 h 594863"/>
                <a:gd name="connsiteX4" fmla="*/ 274875 w 429657"/>
                <a:gd name="connsiteY4" fmla="*/ 18089 h 594863"/>
                <a:gd name="connsiteX5" fmla="*/ 385535 w 429657"/>
                <a:gd name="connsiteY5" fmla="*/ 105452 h 594863"/>
                <a:gd name="connsiteX6" fmla="*/ 429216 w 429657"/>
                <a:gd name="connsiteY6" fmla="*/ 216112 h 594863"/>
                <a:gd name="connsiteX7" fmla="*/ 397183 w 429657"/>
                <a:gd name="connsiteY7" fmla="*/ 454904 h 594863"/>
                <a:gd name="connsiteX8" fmla="*/ 245754 w 429657"/>
                <a:gd name="connsiteY8" fmla="*/ 591773 h 594863"/>
                <a:gd name="connsiteX9" fmla="*/ 105973 w 429657"/>
                <a:gd name="connsiteY9" fmla="*/ 542267 h 594863"/>
                <a:gd name="connsiteX10" fmla="*/ 41907 w 429657"/>
                <a:gd name="connsiteY10" fmla="*/ 466552 h 594863"/>
                <a:gd name="connsiteX0" fmla="*/ 41907 w 429290"/>
                <a:gd name="connsiteY0" fmla="*/ 466552 h 594863"/>
                <a:gd name="connsiteX1" fmla="*/ 9874 w 429290"/>
                <a:gd name="connsiteY1" fmla="*/ 358805 h 594863"/>
                <a:gd name="connsiteX2" fmla="*/ 15698 w 429290"/>
                <a:gd name="connsiteY2" fmla="*/ 125836 h 594863"/>
                <a:gd name="connsiteX3" fmla="*/ 181688 w 429290"/>
                <a:gd name="connsiteY3" fmla="*/ 9352 h 594863"/>
                <a:gd name="connsiteX4" fmla="*/ 274875 w 429290"/>
                <a:gd name="connsiteY4" fmla="*/ 18089 h 594863"/>
                <a:gd name="connsiteX5" fmla="*/ 385535 w 429290"/>
                <a:gd name="connsiteY5" fmla="*/ 105452 h 594863"/>
                <a:gd name="connsiteX6" fmla="*/ 429216 w 429290"/>
                <a:gd name="connsiteY6" fmla="*/ 216112 h 594863"/>
                <a:gd name="connsiteX7" fmla="*/ 391359 w 429290"/>
                <a:gd name="connsiteY7" fmla="*/ 454904 h 594863"/>
                <a:gd name="connsiteX8" fmla="*/ 245754 w 429290"/>
                <a:gd name="connsiteY8" fmla="*/ 591773 h 594863"/>
                <a:gd name="connsiteX9" fmla="*/ 105973 w 429290"/>
                <a:gd name="connsiteY9" fmla="*/ 542267 h 594863"/>
                <a:gd name="connsiteX10" fmla="*/ 41907 w 429290"/>
                <a:gd name="connsiteY10" fmla="*/ 466552 h 594863"/>
                <a:gd name="connsiteX0" fmla="*/ 41907 w 429462"/>
                <a:gd name="connsiteY0" fmla="*/ 466806 h 595117"/>
                <a:gd name="connsiteX1" fmla="*/ 9874 w 429462"/>
                <a:gd name="connsiteY1" fmla="*/ 359059 h 595117"/>
                <a:gd name="connsiteX2" fmla="*/ 15698 w 429462"/>
                <a:gd name="connsiteY2" fmla="*/ 126090 h 595117"/>
                <a:gd name="connsiteX3" fmla="*/ 181688 w 429462"/>
                <a:gd name="connsiteY3" fmla="*/ 9606 h 595117"/>
                <a:gd name="connsiteX4" fmla="*/ 274875 w 429462"/>
                <a:gd name="connsiteY4" fmla="*/ 18343 h 595117"/>
                <a:gd name="connsiteX5" fmla="*/ 379710 w 429462"/>
                <a:gd name="connsiteY5" fmla="*/ 111530 h 595117"/>
                <a:gd name="connsiteX6" fmla="*/ 429216 w 429462"/>
                <a:gd name="connsiteY6" fmla="*/ 216366 h 595117"/>
                <a:gd name="connsiteX7" fmla="*/ 391359 w 429462"/>
                <a:gd name="connsiteY7" fmla="*/ 455158 h 595117"/>
                <a:gd name="connsiteX8" fmla="*/ 245754 w 429462"/>
                <a:gd name="connsiteY8" fmla="*/ 592027 h 595117"/>
                <a:gd name="connsiteX9" fmla="*/ 105973 w 429462"/>
                <a:gd name="connsiteY9" fmla="*/ 542521 h 595117"/>
                <a:gd name="connsiteX10" fmla="*/ 41907 w 429462"/>
                <a:gd name="connsiteY10" fmla="*/ 466806 h 595117"/>
                <a:gd name="connsiteX0" fmla="*/ 41907 w 429462"/>
                <a:gd name="connsiteY0" fmla="*/ 466806 h 580783"/>
                <a:gd name="connsiteX1" fmla="*/ 9874 w 429462"/>
                <a:gd name="connsiteY1" fmla="*/ 359059 h 580783"/>
                <a:gd name="connsiteX2" fmla="*/ 15698 w 429462"/>
                <a:gd name="connsiteY2" fmla="*/ 126090 h 580783"/>
                <a:gd name="connsiteX3" fmla="*/ 181688 w 429462"/>
                <a:gd name="connsiteY3" fmla="*/ 9606 h 580783"/>
                <a:gd name="connsiteX4" fmla="*/ 274875 w 429462"/>
                <a:gd name="connsiteY4" fmla="*/ 18343 h 580783"/>
                <a:gd name="connsiteX5" fmla="*/ 379710 w 429462"/>
                <a:gd name="connsiteY5" fmla="*/ 111530 h 580783"/>
                <a:gd name="connsiteX6" fmla="*/ 429216 w 429462"/>
                <a:gd name="connsiteY6" fmla="*/ 216366 h 580783"/>
                <a:gd name="connsiteX7" fmla="*/ 391359 w 429462"/>
                <a:gd name="connsiteY7" fmla="*/ 455158 h 580783"/>
                <a:gd name="connsiteX8" fmla="*/ 245754 w 429462"/>
                <a:gd name="connsiteY8" fmla="*/ 576787 h 580783"/>
                <a:gd name="connsiteX9" fmla="*/ 105973 w 429462"/>
                <a:gd name="connsiteY9" fmla="*/ 542521 h 580783"/>
                <a:gd name="connsiteX10" fmla="*/ 41907 w 429462"/>
                <a:gd name="connsiteY10" fmla="*/ 466806 h 58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62" h="580783">
                  <a:moveTo>
                    <a:pt x="41907" y="466806"/>
                  </a:moveTo>
                  <a:cubicBezTo>
                    <a:pt x="25891" y="436229"/>
                    <a:pt x="14242" y="415845"/>
                    <a:pt x="9874" y="359059"/>
                  </a:cubicBezTo>
                  <a:cubicBezTo>
                    <a:pt x="5506" y="302273"/>
                    <a:pt x="-12938" y="184332"/>
                    <a:pt x="15698" y="126090"/>
                  </a:cubicBezTo>
                  <a:cubicBezTo>
                    <a:pt x="44334" y="67848"/>
                    <a:pt x="138492" y="27564"/>
                    <a:pt x="181688" y="9606"/>
                  </a:cubicBezTo>
                  <a:cubicBezTo>
                    <a:pt x="224884" y="-8352"/>
                    <a:pt x="241871" y="1356"/>
                    <a:pt x="274875" y="18343"/>
                  </a:cubicBezTo>
                  <a:cubicBezTo>
                    <a:pt x="307879" y="35330"/>
                    <a:pt x="353987" y="78526"/>
                    <a:pt x="379710" y="111530"/>
                  </a:cubicBezTo>
                  <a:cubicBezTo>
                    <a:pt x="405433" y="144534"/>
                    <a:pt x="427275" y="159095"/>
                    <a:pt x="429216" y="216366"/>
                  </a:cubicBezTo>
                  <a:cubicBezTo>
                    <a:pt x="431157" y="273637"/>
                    <a:pt x="421936" y="395088"/>
                    <a:pt x="391359" y="455158"/>
                  </a:cubicBezTo>
                  <a:cubicBezTo>
                    <a:pt x="360782" y="515228"/>
                    <a:pt x="299143" y="561741"/>
                    <a:pt x="245754" y="576787"/>
                  </a:cubicBezTo>
                  <a:cubicBezTo>
                    <a:pt x="192365" y="591833"/>
                    <a:pt x="139947" y="560851"/>
                    <a:pt x="105973" y="542521"/>
                  </a:cubicBezTo>
                  <a:cubicBezTo>
                    <a:pt x="71999" y="524191"/>
                    <a:pt x="57924" y="497383"/>
                    <a:pt x="41907" y="4668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15" name="Forme libre : forme 414">
              <a:extLst>
                <a:ext uri="{FF2B5EF4-FFF2-40B4-BE49-F238E27FC236}">
                  <a16:creationId xmlns:a16="http://schemas.microsoft.com/office/drawing/2014/main" id="{056D4A9B-6867-4C68-BB79-78DDA62D8430}"/>
                </a:ext>
              </a:extLst>
            </p:cNvPr>
            <p:cNvSpPr/>
            <p:nvPr/>
          </p:nvSpPr>
          <p:spPr>
            <a:xfrm>
              <a:off x="2757789" y="2341501"/>
              <a:ext cx="345728" cy="379019"/>
            </a:xfrm>
            <a:custGeom>
              <a:avLst/>
              <a:gdLst>
                <a:gd name="connsiteX0" fmla="*/ 1844 w 346577"/>
                <a:gd name="connsiteY0" fmla="*/ 239101 h 379019"/>
                <a:gd name="connsiteX1" fmla="*/ 10581 w 346577"/>
                <a:gd name="connsiteY1" fmla="*/ 154650 h 379019"/>
                <a:gd name="connsiteX2" fmla="*/ 4756 w 346577"/>
                <a:gd name="connsiteY2" fmla="*/ 41078 h 379019"/>
                <a:gd name="connsiteX3" fmla="*/ 92119 w 346577"/>
                <a:gd name="connsiteY3" fmla="*/ 308 h 379019"/>
                <a:gd name="connsiteX4" fmla="*/ 237724 w 346577"/>
                <a:gd name="connsiteY4" fmla="*/ 23605 h 379019"/>
                <a:gd name="connsiteX5" fmla="*/ 330912 w 346577"/>
                <a:gd name="connsiteY5" fmla="*/ 46902 h 379019"/>
                <a:gd name="connsiteX6" fmla="*/ 345472 w 346577"/>
                <a:gd name="connsiteY6" fmla="*/ 151738 h 379019"/>
                <a:gd name="connsiteX7" fmla="*/ 319263 w 346577"/>
                <a:gd name="connsiteY7" fmla="*/ 221628 h 379019"/>
                <a:gd name="connsiteX8" fmla="*/ 310527 w 346577"/>
                <a:gd name="connsiteY8" fmla="*/ 294431 h 379019"/>
                <a:gd name="connsiteX9" fmla="*/ 255197 w 346577"/>
                <a:gd name="connsiteY9" fmla="*/ 364321 h 379019"/>
                <a:gd name="connsiteX10" fmla="*/ 150361 w 346577"/>
                <a:gd name="connsiteY10" fmla="*/ 375970 h 379019"/>
                <a:gd name="connsiteX11" fmla="*/ 45526 w 346577"/>
                <a:gd name="connsiteY11" fmla="*/ 323552 h 379019"/>
                <a:gd name="connsiteX12" fmla="*/ 1844 w 346577"/>
                <a:gd name="connsiteY12" fmla="*/ 239101 h 379019"/>
                <a:gd name="connsiteX0" fmla="*/ 1844 w 345728"/>
                <a:gd name="connsiteY0" fmla="*/ 239101 h 379019"/>
                <a:gd name="connsiteX1" fmla="*/ 10581 w 345728"/>
                <a:gd name="connsiteY1" fmla="*/ 154650 h 379019"/>
                <a:gd name="connsiteX2" fmla="*/ 4756 w 345728"/>
                <a:gd name="connsiteY2" fmla="*/ 41078 h 379019"/>
                <a:gd name="connsiteX3" fmla="*/ 92119 w 345728"/>
                <a:gd name="connsiteY3" fmla="*/ 308 h 379019"/>
                <a:gd name="connsiteX4" fmla="*/ 237724 w 345728"/>
                <a:gd name="connsiteY4" fmla="*/ 23605 h 379019"/>
                <a:gd name="connsiteX5" fmla="*/ 330912 w 345728"/>
                <a:gd name="connsiteY5" fmla="*/ 46902 h 379019"/>
                <a:gd name="connsiteX6" fmla="*/ 345472 w 345728"/>
                <a:gd name="connsiteY6" fmla="*/ 151738 h 379019"/>
                <a:gd name="connsiteX7" fmla="*/ 330911 w 345728"/>
                <a:gd name="connsiteY7" fmla="*/ 227452 h 379019"/>
                <a:gd name="connsiteX8" fmla="*/ 310527 w 345728"/>
                <a:gd name="connsiteY8" fmla="*/ 294431 h 379019"/>
                <a:gd name="connsiteX9" fmla="*/ 255197 w 345728"/>
                <a:gd name="connsiteY9" fmla="*/ 364321 h 379019"/>
                <a:gd name="connsiteX10" fmla="*/ 150361 w 345728"/>
                <a:gd name="connsiteY10" fmla="*/ 375970 h 379019"/>
                <a:gd name="connsiteX11" fmla="*/ 45526 w 345728"/>
                <a:gd name="connsiteY11" fmla="*/ 323552 h 379019"/>
                <a:gd name="connsiteX12" fmla="*/ 1844 w 345728"/>
                <a:gd name="connsiteY12" fmla="*/ 239101 h 37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28" h="379019">
                  <a:moveTo>
                    <a:pt x="1844" y="239101"/>
                  </a:moveTo>
                  <a:cubicBezTo>
                    <a:pt x="-3980" y="210951"/>
                    <a:pt x="10096" y="187654"/>
                    <a:pt x="10581" y="154650"/>
                  </a:cubicBezTo>
                  <a:cubicBezTo>
                    <a:pt x="11066" y="121646"/>
                    <a:pt x="-8834" y="66802"/>
                    <a:pt x="4756" y="41078"/>
                  </a:cubicBezTo>
                  <a:cubicBezTo>
                    <a:pt x="18346" y="15354"/>
                    <a:pt x="53291" y="3220"/>
                    <a:pt x="92119" y="308"/>
                  </a:cubicBezTo>
                  <a:cubicBezTo>
                    <a:pt x="130947" y="-2604"/>
                    <a:pt x="197925" y="15839"/>
                    <a:pt x="237724" y="23605"/>
                  </a:cubicBezTo>
                  <a:cubicBezTo>
                    <a:pt x="277523" y="31371"/>
                    <a:pt x="312954" y="25547"/>
                    <a:pt x="330912" y="46902"/>
                  </a:cubicBezTo>
                  <a:cubicBezTo>
                    <a:pt x="348870" y="68257"/>
                    <a:pt x="345472" y="121646"/>
                    <a:pt x="345472" y="151738"/>
                  </a:cubicBezTo>
                  <a:cubicBezTo>
                    <a:pt x="345472" y="181830"/>
                    <a:pt x="336735" y="203670"/>
                    <a:pt x="330911" y="227452"/>
                  </a:cubicBezTo>
                  <a:cubicBezTo>
                    <a:pt x="325087" y="251234"/>
                    <a:pt x="323146" y="271620"/>
                    <a:pt x="310527" y="294431"/>
                  </a:cubicBezTo>
                  <a:cubicBezTo>
                    <a:pt x="297908" y="317242"/>
                    <a:pt x="281891" y="350731"/>
                    <a:pt x="255197" y="364321"/>
                  </a:cubicBezTo>
                  <a:cubicBezTo>
                    <a:pt x="228503" y="377911"/>
                    <a:pt x="185306" y="382765"/>
                    <a:pt x="150361" y="375970"/>
                  </a:cubicBezTo>
                  <a:cubicBezTo>
                    <a:pt x="115416" y="369175"/>
                    <a:pt x="67852" y="345393"/>
                    <a:pt x="45526" y="323552"/>
                  </a:cubicBezTo>
                  <a:cubicBezTo>
                    <a:pt x="23200" y="301711"/>
                    <a:pt x="7668" y="267251"/>
                    <a:pt x="1844" y="23910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23" name="Forme libre : forme 422">
              <a:extLst>
                <a:ext uri="{FF2B5EF4-FFF2-40B4-BE49-F238E27FC236}">
                  <a16:creationId xmlns:a16="http://schemas.microsoft.com/office/drawing/2014/main" id="{F4CE8153-5B21-45B7-83BA-B83BFC520C1D}"/>
                </a:ext>
              </a:extLst>
            </p:cNvPr>
            <p:cNvSpPr/>
            <p:nvPr/>
          </p:nvSpPr>
          <p:spPr>
            <a:xfrm>
              <a:off x="2799142" y="2528119"/>
              <a:ext cx="250441" cy="26290"/>
            </a:xfrm>
            <a:custGeom>
              <a:avLst/>
              <a:gdLst>
                <a:gd name="connsiteX0" fmla="*/ 0 w 235880"/>
                <a:gd name="connsiteY0" fmla="*/ 5824 h 43716"/>
                <a:gd name="connsiteX1" fmla="*/ 125220 w 235880"/>
                <a:gd name="connsiteY1" fmla="*/ 43682 h 43716"/>
                <a:gd name="connsiteX2" fmla="*/ 235880 w 235880"/>
                <a:gd name="connsiteY2" fmla="*/ 0 h 43716"/>
                <a:gd name="connsiteX0" fmla="*/ 0 w 241704"/>
                <a:gd name="connsiteY0" fmla="*/ 0 h 37892"/>
                <a:gd name="connsiteX1" fmla="*/ 125220 w 241704"/>
                <a:gd name="connsiteY1" fmla="*/ 37858 h 37892"/>
                <a:gd name="connsiteX2" fmla="*/ 241704 w 241704"/>
                <a:gd name="connsiteY2" fmla="*/ 14561 h 37892"/>
                <a:gd name="connsiteX0" fmla="*/ 0 w 250441"/>
                <a:gd name="connsiteY0" fmla="*/ 0 h 26290"/>
                <a:gd name="connsiteX1" fmla="*/ 133957 w 250441"/>
                <a:gd name="connsiteY1" fmla="*/ 26210 h 26290"/>
                <a:gd name="connsiteX2" fmla="*/ 250441 w 250441"/>
                <a:gd name="connsiteY2" fmla="*/ 2913 h 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441" h="26290">
                  <a:moveTo>
                    <a:pt x="0" y="0"/>
                  </a:moveTo>
                  <a:cubicBezTo>
                    <a:pt x="42953" y="19414"/>
                    <a:pt x="94644" y="27181"/>
                    <a:pt x="133957" y="26210"/>
                  </a:cubicBezTo>
                  <a:cubicBezTo>
                    <a:pt x="173270" y="25239"/>
                    <a:pt x="214767" y="24268"/>
                    <a:pt x="250441" y="29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3" name="Ellipse 512">
              <a:extLst>
                <a:ext uri="{FF2B5EF4-FFF2-40B4-BE49-F238E27FC236}">
                  <a16:creationId xmlns:a16="http://schemas.microsoft.com/office/drawing/2014/main" id="{CB1C257A-87DC-49D0-8F40-7ED64FD13F56}"/>
                </a:ext>
              </a:extLst>
            </p:cNvPr>
            <p:cNvSpPr/>
            <p:nvPr/>
          </p:nvSpPr>
          <p:spPr>
            <a:xfrm>
              <a:off x="2810443" y="2252359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25" name="Forme libre : forme 424">
              <a:extLst>
                <a:ext uri="{FF2B5EF4-FFF2-40B4-BE49-F238E27FC236}">
                  <a16:creationId xmlns:a16="http://schemas.microsoft.com/office/drawing/2014/main" id="{BB7E2901-E711-48E0-AFDE-9FE8CE5630E4}"/>
                </a:ext>
              </a:extLst>
            </p:cNvPr>
            <p:cNvSpPr/>
            <p:nvPr/>
          </p:nvSpPr>
          <p:spPr>
            <a:xfrm rot="222052">
              <a:off x="2786978" y="2435981"/>
              <a:ext cx="285826" cy="181232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  <a:gd name="connsiteX0" fmla="*/ 54213 w 446516"/>
                <a:gd name="connsiteY0" fmla="*/ 2459 h 248135"/>
                <a:gd name="connsiteX1" fmla="*/ 206613 w 446516"/>
                <a:gd name="connsiteY1" fmla="*/ 28653 h 248135"/>
                <a:gd name="connsiteX2" fmla="*/ 382826 w 446516"/>
                <a:gd name="connsiteY2" fmla="*/ 78 h 248135"/>
                <a:gd name="connsiteX3" fmla="*/ 439976 w 446516"/>
                <a:gd name="connsiteY3" fmla="*/ 23891 h 248135"/>
                <a:gd name="connsiteX4" fmla="*/ 444737 w 446516"/>
                <a:gd name="connsiteY4" fmla="*/ 116758 h 248135"/>
                <a:gd name="connsiteX5" fmla="*/ 444738 w 446516"/>
                <a:gd name="connsiteY5" fmla="*/ 164384 h 248135"/>
                <a:gd name="connsiteX6" fmla="*/ 423307 w 446516"/>
                <a:gd name="connsiteY6" fmla="*/ 233440 h 248135"/>
                <a:gd name="connsiteX7" fmla="*/ 289957 w 446516"/>
                <a:gd name="connsiteY7" fmla="*/ 207247 h 248135"/>
                <a:gd name="connsiteX8" fmla="*/ 168513 w 446516"/>
                <a:gd name="connsiteY8" fmla="*/ 204865 h 248135"/>
                <a:gd name="connsiteX9" fmla="*/ 29209 w 446516"/>
                <a:gd name="connsiteY9" fmla="*/ 242965 h 248135"/>
                <a:gd name="connsiteX10" fmla="*/ 1012 w 446516"/>
                <a:gd name="connsiteY10" fmla="*/ 63290 h 248135"/>
                <a:gd name="connsiteX11" fmla="*/ 54213 w 446516"/>
                <a:gd name="connsiteY11" fmla="*/ 2459 h 248135"/>
                <a:gd name="connsiteX0" fmla="*/ 53797 w 446100"/>
                <a:gd name="connsiteY0" fmla="*/ 2459 h 259692"/>
                <a:gd name="connsiteX1" fmla="*/ 206197 w 446100"/>
                <a:gd name="connsiteY1" fmla="*/ 28653 h 259692"/>
                <a:gd name="connsiteX2" fmla="*/ 382410 w 446100"/>
                <a:gd name="connsiteY2" fmla="*/ 78 h 259692"/>
                <a:gd name="connsiteX3" fmla="*/ 439560 w 446100"/>
                <a:gd name="connsiteY3" fmla="*/ 23891 h 259692"/>
                <a:gd name="connsiteX4" fmla="*/ 444321 w 446100"/>
                <a:gd name="connsiteY4" fmla="*/ 116758 h 259692"/>
                <a:gd name="connsiteX5" fmla="*/ 444322 w 446100"/>
                <a:gd name="connsiteY5" fmla="*/ 164384 h 259692"/>
                <a:gd name="connsiteX6" fmla="*/ 422891 w 446100"/>
                <a:gd name="connsiteY6" fmla="*/ 233440 h 259692"/>
                <a:gd name="connsiteX7" fmla="*/ 289541 w 446100"/>
                <a:gd name="connsiteY7" fmla="*/ 207247 h 259692"/>
                <a:gd name="connsiteX8" fmla="*/ 168097 w 446100"/>
                <a:gd name="connsiteY8" fmla="*/ 204865 h 259692"/>
                <a:gd name="connsiteX9" fmla="*/ 32881 w 446100"/>
                <a:gd name="connsiteY9" fmla="*/ 255188 h 259692"/>
                <a:gd name="connsiteX10" fmla="*/ 596 w 446100"/>
                <a:gd name="connsiteY10" fmla="*/ 63290 h 259692"/>
                <a:gd name="connsiteX11" fmla="*/ 53797 w 446100"/>
                <a:gd name="connsiteY11" fmla="*/ 2459 h 259692"/>
                <a:gd name="connsiteX0" fmla="*/ 40874 w 433177"/>
                <a:gd name="connsiteY0" fmla="*/ 2459 h 259692"/>
                <a:gd name="connsiteX1" fmla="*/ 193274 w 433177"/>
                <a:gd name="connsiteY1" fmla="*/ 28653 h 259692"/>
                <a:gd name="connsiteX2" fmla="*/ 369487 w 433177"/>
                <a:gd name="connsiteY2" fmla="*/ 78 h 259692"/>
                <a:gd name="connsiteX3" fmla="*/ 426637 w 433177"/>
                <a:gd name="connsiteY3" fmla="*/ 23891 h 259692"/>
                <a:gd name="connsiteX4" fmla="*/ 431398 w 433177"/>
                <a:gd name="connsiteY4" fmla="*/ 116758 h 259692"/>
                <a:gd name="connsiteX5" fmla="*/ 431399 w 433177"/>
                <a:gd name="connsiteY5" fmla="*/ 164384 h 259692"/>
                <a:gd name="connsiteX6" fmla="*/ 409968 w 433177"/>
                <a:gd name="connsiteY6" fmla="*/ 233440 h 259692"/>
                <a:gd name="connsiteX7" fmla="*/ 276618 w 433177"/>
                <a:gd name="connsiteY7" fmla="*/ 207247 h 259692"/>
                <a:gd name="connsiteX8" fmla="*/ 155174 w 433177"/>
                <a:gd name="connsiteY8" fmla="*/ 204865 h 259692"/>
                <a:gd name="connsiteX9" fmla="*/ 19958 w 433177"/>
                <a:gd name="connsiteY9" fmla="*/ 255188 h 259692"/>
                <a:gd name="connsiteX10" fmla="*/ 2251 w 433177"/>
                <a:gd name="connsiteY10" fmla="*/ 78872 h 259692"/>
                <a:gd name="connsiteX11" fmla="*/ 40874 w 433177"/>
                <a:gd name="connsiteY11" fmla="*/ 2459 h 2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177" h="259692">
                  <a:moveTo>
                    <a:pt x="40874" y="2459"/>
                  </a:moveTo>
                  <a:cubicBezTo>
                    <a:pt x="72711" y="-5911"/>
                    <a:pt x="138505" y="29050"/>
                    <a:pt x="193274" y="28653"/>
                  </a:cubicBezTo>
                  <a:cubicBezTo>
                    <a:pt x="248043" y="28256"/>
                    <a:pt x="330593" y="872"/>
                    <a:pt x="369487" y="78"/>
                  </a:cubicBezTo>
                  <a:cubicBezTo>
                    <a:pt x="408381" y="-716"/>
                    <a:pt x="416319" y="4444"/>
                    <a:pt x="426637" y="23891"/>
                  </a:cubicBezTo>
                  <a:cubicBezTo>
                    <a:pt x="436955" y="43338"/>
                    <a:pt x="430604" y="89771"/>
                    <a:pt x="431398" y="116758"/>
                  </a:cubicBezTo>
                  <a:cubicBezTo>
                    <a:pt x="432192" y="143745"/>
                    <a:pt x="434971" y="144937"/>
                    <a:pt x="431399" y="164384"/>
                  </a:cubicBezTo>
                  <a:cubicBezTo>
                    <a:pt x="427827" y="183831"/>
                    <a:pt x="435765" y="226296"/>
                    <a:pt x="409968" y="233440"/>
                  </a:cubicBezTo>
                  <a:cubicBezTo>
                    <a:pt x="384171" y="240584"/>
                    <a:pt x="319084" y="212010"/>
                    <a:pt x="276618" y="207247"/>
                  </a:cubicBezTo>
                  <a:cubicBezTo>
                    <a:pt x="234152" y="202485"/>
                    <a:pt x="197951" y="196875"/>
                    <a:pt x="155174" y="204865"/>
                  </a:cubicBezTo>
                  <a:cubicBezTo>
                    <a:pt x="112397" y="212855"/>
                    <a:pt x="43771" y="277016"/>
                    <a:pt x="19958" y="255188"/>
                  </a:cubicBezTo>
                  <a:cubicBezTo>
                    <a:pt x="-3855" y="233360"/>
                    <a:pt x="-1235" y="120993"/>
                    <a:pt x="2251" y="78872"/>
                  </a:cubicBezTo>
                  <a:cubicBezTo>
                    <a:pt x="5737" y="36751"/>
                    <a:pt x="9037" y="10829"/>
                    <a:pt x="40874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6" name="background_tooth_11">
            <a:extLst>
              <a:ext uri="{FF2B5EF4-FFF2-40B4-BE49-F238E27FC236}">
                <a16:creationId xmlns:a16="http://schemas.microsoft.com/office/drawing/2014/main" id="{336D1CB4-271F-4EF1-97C2-352762AFB6CD}"/>
              </a:ext>
            </a:extLst>
          </p:cNvPr>
          <p:cNvSpPr/>
          <p:nvPr/>
        </p:nvSpPr>
        <p:spPr>
          <a:xfrm>
            <a:off x="4149723" y="2130531"/>
            <a:ext cx="561681" cy="738485"/>
          </a:xfrm>
          <a:custGeom>
            <a:avLst/>
            <a:gdLst>
              <a:gd name="connsiteX0" fmla="*/ 116627 w 601881"/>
              <a:gd name="connsiteY0" fmla="*/ 706078 h 734531"/>
              <a:gd name="connsiteX1" fmla="*/ 530146 w 601881"/>
              <a:gd name="connsiteY1" fmla="*/ 697342 h 734531"/>
              <a:gd name="connsiteX2" fmla="*/ 591300 w 601881"/>
              <a:gd name="connsiteY2" fmla="*/ 292560 h 734531"/>
              <a:gd name="connsiteX3" fmla="*/ 410750 w 601881"/>
              <a:gd name="connsiteY3" fmla="*/ 21734 h 734531"/>
              <a:gd name="connsiteX4" fmla="*/ 122452 w 601881"/>
              <a:gd name="connsiteY4" fmla="*/ 82888 h 734531"/>
              <a:gd name="connsiteX5" fmla="*/ 143 w 601881"/>
              <a:gd name="connsiteY5" fmla="*/ 607067 h 734531"/>
              <a:gd name="connsiteX6" fmla="*/ 116627 w 601881"/>
              <a:gd name="connsiteY6" fmla="*/ 706078 h 734531"/>
              <a:gd name="connsiteX0" fmla="*/ 211646 w 600921"/>
              <a:gd name="connsiteY0" fmla="*/ 717727 h 739986"/>
              <a:gd name="connsiteX1" fmla="*/ 531978 w 600921"/>
              <a:gd name="connsiteY1" fmla="*/ 697342 h 739986"/>
              <a:gd name="connsiteX2" fmla="*/ 593132 w 600921"/>
              <a:gd name="connsiteY2" fmla="*/ 292560 h 739986"/>
              <a:gd name="connsiteX3" fmla="*/ 412582 w 600921"/>
              <a:gd name="connsiteY3" fmla="*/ 21734 h 739986"/>
              <a:gd name="connsiteX4" fmla="*/ 124284 w 600921"/>
              <a:gd name="connsiteY4" fmla="*/ 82888 h 739986"/>
              <a:gd name="connsiteX5" fmla="*/ 1975 w 600921"/>
              <a:gd name="connsiteY5" fmla="*/ 607067 h 739986"/>
              <a:gd name="connsiteX6" fmla="*/ 211646 w 600921"/>
              <a:gd name="connsiteY6" fmla="*/ 717727 h 739986"/>
              <a:gd name="connsiteX0" fmla="*/ 211646 w 618432"/>
              <a:gd name="connsiteY0" fmla="*/ 717727 h 736493"/>
              <a:gd name="connsiteX1" fmla="*/ 575659 w 618432"/>
              <a:gd name="connsiteY1" fmla="*/ 691517 h 736493"/>
              <a:gd name="connsiteX2" fmla="*/ 593132 w 618432"/>
              <a:gd name="connsiteY2" fmla="*/ 292560 h 736493"/>
              <a:gd name="connsiteX3" fmla="*/ 412582 w 618432"/>
              <a:gd name="connsiteY3" fmla="*/ 21734 h 736493"/>
              <a:gd name="connsiteX4" fmla="*/ 124284 w 618432"/>
              <a:gd name="connsiteY4" fmla="*/ 82888 h 736493"/>
              <a:gd name="connsiteX5" fmla="*/ 1975 w 618432"/>
              <a:gd name="connsiteY5" fmla="*/ 607067 h 736493"/>
              <a:gd name="connsiteX6" fmla="*/ 211646 w 618432"/>
              <a:gd name="connsiteY6" fmla="*/ 717727 h 736493"/>
              <a:gd name="connsiteX0" fmla="*/ 318350 w 617150"/>
              <a:gd name="connsiteY0" fmla="*/ 706078 h 730614"/>
              <a:gd name="connsiteX1" fmla="*/ 580439 w 617150"/>
              <a:gd name="connsiteY1" fmla="*/ 691517 h 730614"/>
              <a:gd name="connsiteX2" fmla="*/ 597912 w 617150"/>
              <a:gd name="connsiteY2" fmla="*/ 292560 h 730614"/>
              <a:gd name="connsiteX3" fmla="*/ 417362 w 617150"/>
              <a:gd name="connsiteY3" fmla="*/ 21734 h 730614"/>
              <a:gd name="connsiteX4" fmla="*/ 129064 w 617150"/>
              <a:gd name="connsiteY4" fmla="*/ 82888 h 730614"/>
              <a:gd name="connsiteX5" fmla="*/ 6755 w 617150"/>
              <a:gd name="connsiteY5" fmla="*/ 607067 h 730614"/>
              <a:gd name="connsiteX6" fmla="*/ 318350 w 617150"/>
              <a:gd name="connsiteY6" fmla="*/ 706078 h 730614"/>
              <a:gd name="connsiteX0" fmla="*/ 169566 w 619732"/>
              <a:gd name="connsiteY0" fmla="*/ 714814 h 734936"/>
              <a:gd name="connsiteX1" fmla="*/ 574348 w 619732"/>
              <a:gd name="connsiteY1" fmla="*/ 691517 h 734936"/>
              <a:gd name="connsiteX2" fmla="*/ 591821 w 619732"/>
              <a:gd name="connsiteY2" fmla="*/ 292560 h 734936"/>
              <a:gd name="connsiteX3" fmla="*/ 411271 w 619732"/>
              <a:gd name="connsiteY3" fmla="*/ 21734 h 734936"/>
              <a:gd name="connsiteX4" fmla="*/ 122973 w 619732"/>
              <a:gd name="connsiteY4" fmla="*/ 82888 h 734936"/>
              <a:gd name="connsiteX5" fmla="*/ 664 w 619732"/>
              <a:gd name="connsiteY5" fmla="*/ 607067 h 734936"/>
              <a:gd name="connsiteX6" fmla="*/ 169566 w 619732"/>
              <a:gd name="connsiteY6" fmla="*/ 714814 h 734936"/>
              <a:gd name="connsiteX0" fmla="*/ 169566 w 616397"/>
              <a:gd name="connsiteY0" fmla="*/ 714814 h 715492"/>
              <a:gd name="connsiteX1" fmla="*/ 568524 w 616397"/>
              <a:gd name="connsiteY1" fmla="*/ 633275 h 715492"/>
              <a:gd name="connsiteX2" fmla="*/ 591821 w 616397"/>
              <a:gd name="connsiteY2" fmla="*/ 292560 h 715492"/>
              <a:gd name="connsiteX3" fmla="*/ 411271 w 616397"/>
              <a:gd name="connsiteY3" fmla="*/ 21734 h 715492"/>
              <a:gd name="connsiteX4" fmla="*/ 122973 w 616397"/>
              <a:gd name="connsiteY4" fmla="*/ 82888 h 715492"/>
              <a:gd name="connsiteX5" fmla="*/ 664 w 616397"/>
              <a:gd name="connsiteY5" fmla="*/ 607067 h 715492"/>
              <a:gd name="connsiteX6" fmla="*/ 169566 w 616397"/>
              <a:gd name="connsiteY6" fmla="*/ 714814 h 715492"/>
              <a:gd name="connsiteX0" fmla="*/ 169566 w 602573"/>
              <a:gd name="connsiteY0" fmla="*/ 714814 h 717767"/>
              <a:gd name="connsiteX1" fmla="*/ 457863 w 602573"/>
              <a:gd name="connsiteY1" fmla="*/ 682781 h 717767"/>
              <a:gd name="connsiteX2" fmla="*/ 568524 w 602573"/>
              <a:gd name="connsiteY2" fmla="*/ 633275 h 717767"/>
              <a:gd name="connsiteX3" fmla="*/ 591821 w 602573"/>
              <a:gd name="connsiteY3" fmla="*/ 292560 h 717767"/>
              <a:gd name="connsiteX4" fmla="*/ 411271 w 602573"/>
              <a:gd name="connsiteY4" fmla="*/ 21734 h 717767"/>
              <a:gd name="connsiteX5" fmla="*/ 122973 w 602573"/>
              <a:gd name="connsiteY5" fmla="*/ 82888 h 717767"/>
              <a:gd name="connsiteX6" fmla="*/ 664 w 602573"/>
              <a:gd name="connsiteY6" fmla="*/ 607067 h 717767"/>
              <a:gd name="connsiteX7" fmla="*/ 169566 w 602573"/>
              <a:gd name="connsiteY7" fmla="*/ 714814 h 717767"/>
              <a:gd name="connsiteX0" fmla="*/ 169566 w 601082"/>
              <a:gd name="connsiteY0" fmla="*/ 714814 h 736174"/>
              <a:gd name="connsiteX1" fmla="*/ 513193 w 601082"/>
              <a:gd name="connsiteY1" fmla="*/ 729375 h 736174"/>
              <a:gd name="connsiteX2" fmla="*/ 568524 w 601082"/>
              <a:gd name="connsiteY2" fmla="*/ 633275 h 736174"/>
              <a:gd name="connsiteX3" fmla="*/ 591821 w 601082"/>
              <a:gd name="connsiteY3" fmla="*/ 292560 h 736174"/>
              <a:gd name="connsiteX4" fmla="*/ 411271 w 601082"/>
              <a:gd name="connsiteY4" fmla="*/ 21734 h 736174"/>
              <a:gd name="connsiteX5" fmla="*/ 122973 w 601082"/>
              <a:gd name="connsiteY5" fmla="*/ 82888 h 736174"/>
              <a:gd name="connsiteX6" fmla="*/ 664 w 601082"/>
              <a:gd name="connsiteY6" fmla="*/ 607067 h 736174"/>
              <a:gd name="connsiteX7" fmla="*/ 169566 w 601082"/>
              <a:gd name="connsiteY7" fmla="*/ 714814 h 736174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632638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6857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1324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75630"/>
              <a:gd name="connsiteY0" fmla="*/ 714177 h 719713"/>
              <a:gd name="connsiteX1" fmla="*/ 533578 w 575630"/>
              <a:gd name="connsiteY1" fmla="*/ 696705 h 719713"/>
              <a:gd name="connsiteX2" fmla="*/ 568524 w 575630"/>
              <a:gd name="connsiteY2" fmla="*/ 513242 h 719713"/>
              <a:gd name="connsiteX3" fmla="*/ 539403 w 575630"/>
              <a:gd name="connsiteY3" fmla="*/ 283186 h 719713"/>
              <a:gd name="connsiteX4" fmla="*/ 411271 w 575630"/>
              <a:gd name="connsiteY4" fmla="*/ 21097 h 719713"/>
              <a:gd name="connsiteX5" fmla="*/ 122973 w 575630"/>
              <a:gd name="connsiteY5" fmla="*/ 82251 h 719713"/>
              <a:gd name="connsiteX6" fmla="*/ 664 w 575630"/>
              <a:gd name="connsiteY6" fmla="*/ 606430 h 719713"/>
              <a:gd name="connsiteX7" fmla="*/ 169566 w 575630"/>
              <a:gd name="connsiteY7" fmla="*/ 714177 h 719713"/>
              <a:gd name="connsiteX0" fmla="*/ 169566 w 570812"/>
              <a:gd name="connsiteY0" fmla="*/ 714177 h 724645"/>
              <a:gd name="connsiteX1" fmla="*/ 495721 w 570812"/>
              <a:gd name="connsiteY1" fmla="*/ 711265 h 724645"/>
              <a:gd name="connsiteX2" fmla="*/ 568524 w 570812"/>
              <a:gd name="connsiteY2" fmla="*/ 513242 h 724645"/>
              <a:gd name="connsiteX3" fmla="*/ 539403 w 570812"/>
              <a:gd name="connsiteY3" fmla="*/ 283186 h 724645"/>
              <a:gd name="connsiteX4" fmla="*/ 411271 w 570812"/>
              <a:gd name="connsiteY4" fmla="*/ 21097 h 724645"/>
              <a:gd name="connsiteX5" fmla="*/ 122973 w 570812"/>
              <a:gd name="connsiteY5" fmla="*/ 82251 h 724645"/>
              <a:gd name="connsiteX6" fmla="*/ 664 w 570812"/>
              <a:gd name="connsiteY6" fmla="*/ 606430 h 724645"/>
              <a:gd name="connsiteX7" fmla="*/ 169566 w 570812"/>
              <a:gd name="connsiteY7" fmla="*/ 714177 h 724645"/>
              <a:gd name="connsiteX0" fmla="*/ 169566 w 570065"/>
              <a:gd name="connsiteY0" fmla="*/ 714177 h 731306"/>
              <a:gd name="connsiteX1" fmla="*/ 507369 w 570065"/>
              <a:gd name="connsiteY1" fmla="*/ 722913 h 731306"/>
              <a:gd name="connsiteX2" fmla="*/ 568524 w 570065"/>
              <a:gd name="connsiteY2" fmla="*/ 513242 h 731306"/>
              <a:gd name="connsiteX3" fmla="*/ 539403 w 570065"/>
              <a:gd name="connsiteY3" fmla="*/ 283186 h 731306"/>
              <a:gd name="connsiteX4" fmla="*/ 411271 w 570065"/>
              <a:gd name="connsiteY4" fmla="*/ 21097 h 731306"/>
              <a:gd name="connsiteX5" fmla="*/ 122973 w 570065"/>
              <a:gd name="connsiteY5" fmla="*/ 82251 h 731306"/>
              <a:gd name="connsiteX6" fmla="*/ 664 w 570065"/>
              <a:gd name="connsiteY6" fmla="*/ 606430 h 731306"/>
              <a:gd name="connsiteX7" fmla="*/ 169566 w 570065"/>
              <a:gd name="connsiteY7" fmla="*/ 714177 h 731306"/>
              <a:gd name="connsiteX0" fmla="*/ 169566 w 570035"/>
              <a:gd name="connsiteY0" fmla="*/ 714177 h 726063"/>
              <a:gd name="connsiteX1" fmla="*/ 521930 w 570035"/>
              <a:gd name="connsiteY1" fmla="*/ 714176 h 726063"/>
              <a:gd name="connsiteX2" fmla="*/ 568524 w 570035"/>
              <a:gd name="connsiteY2" fmla="*/ 513242 h 726063"/>
              <a:gd name="connsiteX3" fmla="*/ 539403 w 570035"/>
              <a:gd name="connsiteY3" fmla="*/ 283186 h 726063"/>
              <a:gd name="connsiteX4" fmla="*/ 411271 w 570035"/>
              <a:gd name="connsiteY4" fmla="*/ 21097 h 726063"/>
              <a:gd name="connsiteX5" fmla="*/ 122973 w 570035"/>
              <a:gd name="connsiteY5" fmla="*/ 82251 h 726063"/>
              <a:gd name="connsiteX6" fmla="*/ 664 w 570035"/>
              <a:gd name="connsiteY6" fmla="*/ 606430 h 726063"/>
              <a:gd name="connsiteX7" fmla="*/ 169566 w 570035"/>
              <a:gd name="connsiteY7" fmla="*/ 714177 h 726063"/>
              <a:gd name="connsiteX0" fmla="*/ 169566 w 572167"/>
              <a:gd name="connsiteY0" fmla="*/ 711419 h 723305"/>
              <a:gd name="connsiteX1" fmla="*/ 521930 w 572167"/>
              <a:gd name="connsiteY1" fmla="*/ 711418 h 723305"/>
              <a:gd name="connsiteX2" fmla="*/ 568524 w 572167"/>
              <a:gd name="connsiteY2" fmla="*/ 510484 h 723305"/>
              <a:gd name="connsiteX3" fmla="*/ 510282 w 572167"/>
              <a:gd name="connsiteY3" fmla="*/ 242571 h 723305"/>
              <a:gd name="connsiteX4" fmla="*/ 411271 w 572167"/>
              <a:gd name="connsiteY4" fmla="*/ 18339 h 723305"/>
              <a:gd name="connsiteX5" fmla="*/ 122973 w 572167"/>
              <a:gd name="connsiteY5" fmla="*/ 79493 h 723305"/>
              <a:gd name="connsiteX6" fmla="*/ 664 w 572167"/>
              <a:gd name="connsiteY6" fmla="*/ 603672 h 723305"/>
              <a:gd name="connsiteX7" fmla="*/ 169566 w 572167"/>
              <a:gd name="connsiteY7" fmla="*/ 711419 h 723305"/>
              <a:gd name="connsiteX0" fmla="*/ 169566 w 570887"/>
              <a:gd name="connsiteY0" fmla="*/ 711207 h 723093"/>
              <a:gd name="connsiteX1" fmla="*/ 521930 w 570887"/>
              <a:gd name="connsiteY1" fmla="*/ 711206 h 723093"/>
              <a:gd name="connsiteX2" fmla="*/ 568524 w 570887"/>
              <a:gd name="connsiteY2" fmla="*/ 510272 h 723093"/>
              <a:gd name="connsiteX3" fmla="*/ 527755 w 570887"/>
              <a:gd name="connsiteY3" fmla="*/ 239447 h 723093"/>
              <a:gd name="connsiteX4" fmla="*/ 411271 w 570887"/>
              <a:gd name="connsiteY4" fmla="*/ 18127 h 723093"/>
              <a:gd name="connsiteX5" fmla="*/ 122973 w 570887"/>
              <a:gd name="connsiteY5" fmla="*/ 79281 h 723093"/>
              <a:gd name="connsiteX6" fmla="*/ 664 w 570887"/>
              <a:gd name="connsiteY6" fmla="*/ 603460 h 723093"/>
              <a:gd name="connsiteX7" fmla="*/ 169566 w 570887"/>
              <a:gd name="connsiteY7" fmla="*/ 711207 h 723093"/>
              <a:gd name="connsiteX0" fmla="*/ 169566 w 570887"/>
              <a:gd name="connsiteY0" fmla="*/ 713174 h 725060"/>
              <a:gd name="connsiteX1" fmla="*/ 521930 w 570887"/>
              <a:gd name="connsiteY1" fmla="*/ 713173 h 725060"/>
              <a:gd name="connsiteX2" fmla="*/ 568524 w 570887"/>
              <a:gd name="connsiteY2" fmla="*/ 512239 h 725060"/>
              <a:gd name="connsiteX3" fmla="*/ 527755 w 570887"/>
              <a:gd name="connsiteY3" fmla="*/ 241414 h 725060"/>
              <a:gd name="connsiteX4" fmla="*/ 387974 w 570887"/>
              <a:gd name="connsiteY4" fmla="*/ 17182 h 725060"/>
              <a:gd name="connsiteX5" fmla="*/ 122973 w 570887"/>
              <a:gd name="connsiteY5" fmla="*/ 81248 h 725060"/>
              <a:gd name="connsiteX6" fmla="*/ 664 w 570887"/>
              <a:gd name="connsiteY6" fmla="*/ 605427 h 725060"/>
              <a:gd name="connsiteX7" fmla="*/ 169566 w 570887"/>
              <a:gd name="connsiteY7" fmla="*/ 713174 h 725060"/>
              <a:gd name="connsiteX0" fmla="*/ 169566 w 575166"/>
              <a:gd name="connsiteY0" fmla="*/ 713174 h 725060"/>
              <a:gd name="connsiteX1" fmla="*/ 521930 w 575166"/>
              <a:gd name="connsiteY1" fmla="*/ 713173 h 725060"/>
              <a:gd name="connsiteX2" fmla="*/ 574349 w 575166"/>
              <a:gd name="connsiteY2" fmla="*/ 512239 h 725060"/>
              <a:gd name="connsiteX3" fmla="*/ 527755 w 575166"/>
              <a:gd name="connsiteY3" fmla="*/ 241414 h 725060"/>
              <a:gd name="connsiteX4" fmla="*/ 387974 w 575166"/>
              <a:gd name="connsiteY4" fmla="*/ 17182 h 725060"/>
              <a:gd name="connsiteX5" fmla="*/ 122973 w 575166"/>
              <a:gd name="connsiteY5" fmla="*/ 81248 h 725060"/>
              <a:gd name="connsiteX6" fmla="*/ 664 w 575166"/>
              <a:gd name="connsiteY6" fmla="*/ 605427 h 725060"/>
              <a:gd name="connsiteX7" fmla="*/ 169566 w 575166"/>
              <a:gd name="connsiteY7" fmla="*/ 713174 h 725060"/>
              <a:gd name="connsiteX0" fmla="*/ 148748 w 574733"/>
              <a:gd name="connsiteY0" fmla="*/ 718998 h 728634"/>
              <a:gd name="connsiteX1" fmla="*/ 521497 w 574733"/>
              <a:gd name="connsiteY1" fmla="*/ 713173 h 728634"/>
              <a:gd name="connsiteX2" fmla="*/ 573916 w 574733"/>
              <a:gd name="connsiteY2" fmla="*/ 512239 h 728634"/>
              <a:gd name="connsiteX3" fmla="*/ 527322 w 574733"/>
              <a:gd name="connsiteY3" fmla="*/ 241414 h 728634"/>
              <a:gd name="connsiteX4" fmla="*/ 387541 w 574733"/>
              <a:gd name="connsiteY4" fmla="*/ 17182 h 728634"/>
              <a:gd name="connsiteX5" fmla="*/ 122540 w 574733"/>
              <a:gd name="connsiteY5" fmla="*/ 81248 h 728634"/>
              <a:gd name="connsiteX6" fmla="*/ 231 w 574733"/>
              <a:gd name="connsiteY6" fmla="*/ 605427 h 728634"/>
              <a:gd name="connsiteX7" fmla="*/ 148748 w 574733"/>
              <a:gd name="connsiteY7" fmla="*/ 718998 h 728634"/>
              <a:gd name="connsiteX0" fmla="*/ 148748 w 573956"/>
              <a:gd name="connsiteY0" fmla="*/ 718998 h 729905"/>
              <a:gd name="connsiteX1" fmla="*/ 419573 w 573956"/>
              <a:gd name="connsiteY1" fmla="*/ 718998 h 729905"/>
              <a:gd name="connsiteX2" fmla="*/ 521497 w 573956"/>
              <a:gd name="connsiteY2" fmla="*/ 713173 h 729905"/>
              <a:gd name="connsiteX3" fmla="*/ 573916 w 573956"/>
              <a:gd name="connsiteY3" fmla="*/ 512239 h 729905"/>
              <a:gd name="connsiteX4" fmla="*/ 527322 w 573956"/>
              <a:gd name="connsiteY4" fmla="*/ 241414 h 729905"/>
              <a:gd name="connsiteX5" fmla="*/ 387541 w 573956"/>
              <a:gd name="connsiteY5" fmla="*/ 17182 h 729905"/>
              <a:gd name="connsiteX6" fmla="*/ 122540 w 573956"/>
              <a:gd name="connsiteY6" fmla="*/ 81248 h 729905"/>
              <a:gd name="connsiteX7" fmla="*/ 231 w 573956"/>
              <a:gd name="connsiteY7" fmla="*/ 605427 h 729905"/>
              <a:gd name="connsiteX8" fmla="*/ 148748 w 573956"/>
              <a:gd name="connsiteY8" fmla="*/ 718998 h 729905"/>
              <a:gd name="connsiteX0" fmla="*/ 148748 w 574304"/>
              <a:gd name="connsiteY0" fmla="*/ 718998 h 727630"/>
              <a:gd name="connsiteX1" fmla="*/ 419573 w 574304"/>
              <a:gd name="connsiteY1" fmla="*/ 718998 h 727630"/>
              <a:gd name="connsiteX2" fmla="*/ 541881 w 574304"/>
              <a:gd name="connsiteY2" fmla="*/ 704436 h 727630"/>
              <a:gd name="connsiteX3" fmla="*/ 573916 w 574304"/>
              <a:gd name="connsiteY3" fmla="*/ 512239 h 727630"/>
              <a:gd name="connsiteX4" fmla="*/ 527322 w 574304"/>
              <a:gd name="connsiteY4" fmla="*/ 241414 h 727630"/>
              <a:gd name="connsiteX5" fmla="*/ 387541 w 574304"/>
              <a:gd name="connsiteY5" fmla="*/ 17182 h 727630"/>
              <a:gd name="connsiteX6" fmla="*/ 122540 w 574304"/>
              <a:gd name="connsiteY6" fmla="*/ 81248 h 727630"/>
              <a:gd name="connsiteX7" fmla="*/ 231 w 574304"/>
              <a:gd name="connsiteY7" fmla="*/ 605427 h 727630"/>
              <a:gd name="connsiteX8" fmla="*/ 148748 w 574304"/>
              <a:gd name="connsiteY8" fmla="*/ 718998 h 727630"/>
              <a:gd name="connsiteX0" fmla="*/ 148748 w 574304"/>
              <a:gd name="connsiteY0" fmla="*/ 718998 h 729950"/>
              <a:gd name="connsiteX1" fmla="*/ 413749 w 574304"/>
              <a:gd name="connsiteY1" fmla="*/ 724822 h 729950"/>
              <a:gd name="connsiteX2" fmla="*/ 541881 w 574304"/>
              <a:gd name="connsiteY2" fmla="*/ 704436 h 729950"/>
              <a:gd name="connsiteX3" fmla="*/ 573916 w 574304"/>
              <a:gd name="connsiteY3" fmla="*/ 512239 h 729950"/>
              <a:gd name="connsiteX4" fmla="*/ 527322 w 574304"/>
              <a:gd name="connsiteY4" fmla="*/ 241414 h 729950"/>
              <a:gd name="connsiteX5" fmla="*/ 387541 w 574304"/>
              <a:gd name="connsiteY5" fmla="*/ 17182 h 729950"/>
              <a:gd name="connsiteX6" fmla="*/ 122540 w 574304"/>
              <a:gd name="connsiteY6" fmla="*/ 81248 h 729950"/>
              <a:gd name="connsiteX7" fmla="*/ 231 w 574304"/>
              <a:gd name="connsiteY7" fmla="*/ 605427 h 729950"/>
              <a:gd name="connsiteX8" fmla="*/ 148748 w 574304"/>
              <a:gd name="connsiteY8" fmla="*/ 718998 h 729950"/>
              <a:gd name="connsiteX0" fmla="*/ 148748 w 574569"/>
              <a:gd name="connsiteY0" fmla="*/ 718998 h 729950"/>
              <a:gd name="connsiteX1" fmla="*/ 413749 w 574569"/>
              <a:gd name="connsiteY1" fmla="*/ 724822 h 729950"/>
              <a:gd name="connsiteX2" fmla="*/ 544793 w 574569"/>
              <a:gd name="connsiteY2" fmla="*/ 689876 h 729950"/>
              <a:gd name="connsiteX3" fmla="*/ 573916 w 574569"/>
              <a:gd name="connsiteY3" fmla="*/ 512239 h 729950"/>
              <a:gd name="connsiteX4" fmla="*/ 527322 w 574569"/>
              <a:gd name="connsiteY4" fmla="*/ 241414 h 729950"/>
              <a:gd name="connsiteX5" fmla="*/ 387541 w 574569"/>
              <a:gd name="connsiteY5" fmla="*/ 17182 h 729950"/>
              <a:gd name="connsiteX6" fmla="*/ 122540 w 574569"/>
              <a:gd name="connsiteY6" fmla="*/ 81248 h 729950"/>
              <a:gd name="connsiteX7" fmla="*/ 231 w 574569"/>
              <a:gd name="connsiteY7" fmla="*/ 605427 h 729950"/>
              <a:gd name="connsiteX8" fmla="*/ 148748 w 574569"/>
              <a:gd name="connsiteY8" fmla="*/ 718998 h 729950"/>
              <a:gd name="connsiteX0" fmla="*/ 148748 w 574569"/>
              <a:gd name="connsiteY0" fmla="*/ 718998 h 735009"/>
              <a:gd name="connsiteX1" fmla="*/ 437046 w 574569"/>
              <a:gd name="connsiteY1" fmla="*/ 733558 h 735009"/>
              <a:gd name="connsiteX2" fmla="*/ 544793 w 574569"/>
              <a:gd name="connsiteY2" fmla="*/ 689876 h 735009"/>
              <a:gd name="connsiteX3" fmla="*/ 573916 w 574569"/>
              <a:gd name="connsiteY3" fmla="*/ 512239 h 735009"/>
              <a:gd name="connsiteX4" fmla="*/ 527322 w 574569"/>
              <a:gd name="connsiteY4" fmla="*/ 241414 h 735009"/>
              <a:gd name="connsiteX5" fmla="*/ 387541 w 574569"/>
              <a:gd name="connsiteY5" fmla="*/ 17182 h 735009"/>
              <a:gd name="connsiteX6" fmla="*/ 122540 w 574569"/>
              <a:gd name="connsiteY6" fmla="*/ 81248 h 735009"/>
              <a:gd name="connsiteX7" fmla="*/ 231 w 574569"/>
              <a:gd name="connsiteY7" fmla="*/ 605427 h 735009"/>
              <a:gd name="connsiteX8" fmla="*/ 148748 w 574569"/>
              <a:gd name="connsiteY8" fmla="*/ 718998 h 735009"/>
              <a:gd name="connsiteX0" fmla="*/ 148748 w 581569"/>
              <a:gd name="connsiteY0" fmla="*/ 718998 h 735009"/>
              <a:gd name="connsiteX1" fmla="*/ 437046 w 581569"/>
              <a:gd name="connsiteY1" fmla="*/ 733558 h 735009"/>
              <a:gd name="connsiteX2" fmla="*/ 565177 w 581569"/>
              <a:gd name="connsiteY2" fmla="*/ 698612 h 735009"/>
              <a:gd name="connsiteX3" fmla="*/ 573916 w 581569"/>
              <a:gd name="connsiteY3" fmla="*/ 512239 h 735009"/>
              <a:gd name="connsiteX4" fmla="*/ 527322 w 581569"/>
              <a:gd name="connsiteY4" fmla="*/ 241414 h 735009"/>
              <a:gd name="connsiteX5" fmla="*/ 387541 w 581569"/>
              <a:gd name="connsiteY5" fmla="*/ 17182 h 735009"/>
              <a:gd name="connsiteX6" fmla="*/ 122540 w 581569"/>
              <a:gd name="connsiteY6" fmla="*/ 81248 h 735009"/>
              <a:gd name="connsiteX7" fmla="*/ 231 w 581569"/>
              <a:gd name="connsiteY7" fmla="*/ 605427 h 735009"/>
              <a:gd name="connsiteX8" fmla="*/ 148748 w 581569"/>
              <a:gd name="connsiteY8" fmla="*/ 718998 h 735009"/>
              <a:gd name="connsiteX0" fmla="*/ 151650 w 584471"/>
              <a:gd name="connsiteY0" fmla="*/ 718998 h 736863"/>
              <a:gd name="connsiteX1" fmla="*/ 439948 w 584471"/>
              <a:gd name="connsiteY1" fmla="*/ 733558 h 736863"/>
              <a:gd name="connsiteX2" fmla="*/ 568079 w 584471"/>
              <a:gd name="connsiteY2" fmla="*/ 698612 h 736863"/>
              <a:gd name="connsiteX3" fmla="*/ 576818 w 584471"/>
              <a:gd name="connsiteY3" fmla="*/ 512239 h 736863"/>
              <a:gd name="connsiteX4" fmla="*/ 530224 w 584471"/>
              <a:gd name="connsiteY4" fmla="*/ 241414 h 736863"/>
              <a:gd name="connsiteX5" fmla="*/ 390443 w 584471"/>
              <a:gd name="connsiteY5" fmla="*/ 17182 h 736863"/>
              <a:gd name="connsiteX6" fmla="*/ 125442 w 584471"/>
              <a:gd name="connsiteY6" fmla="*/ 81248 h 736863"/>
              <a:gd name="connsiteX7" fmla="*/ 220 w 584471"/>
              <a:gd name="connsiteY7" fmla="*/ 570481 h 736863"/>
              <a:gd name="connsiteX8" fmla="*/ 151650 w 584471"/>
              <a:gd name="connsiteY8" fmla="*/ 718998 h 736863"/>
              <a:gd name="connsiteX0" fmla="*/ 131058 w 584264"/>
              <a:gd name="connsiteY0" fmla="*/ 724822 h 739977"/>
              <a:gd name="connsiteX1" fmla="*/ 439741 w 584264"/>
              <a:gd name="connsiteY1" fmla="*/ 733558 h 739977"/>
              <a:gd name="connsiteX2" fmla="*/ 567872 w 584264"/>
              <a:gd name="connsiteY2" fmla="*/ 698612 h 739977"/>
              <a:gd name="connsiteX3" fmla="*/ 576611 w 584264"/>
              <a:gd name="connsiteY3" fmla="*/ 512239 h 739977"/>
              <a:gd name="connsiteX4" fmla="*/ 530017 w 584264"/>
              <a:gd name="connsiteY4" fmla="*/ 241414 h 739977"/>
              <a:gd name="connsiteX5" fmla="*/ 390236 w 584264"/>
              <a:gd name="connsiteY5" fmla="*/ 17182 h 739977"/>
              <a:gd name="connsiteX6" fmla="*/ 125235 w 584264"/>
              <a:gd name="connsiteY6" fmla="*/ 81248 h 739977"/>
              <a:gd name="connsiteX7" fmla="*/ 13 w 584264"/>
              <a:gd name="connsiteY7" fmla="*/ 570481 h 739977"/>
              <a:gd name="connsiteX8" fmla="*/ 131058 w 584264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6382"/>
              <a:gd name="connsiteY0" fmla="*/ 724183 h 739338"/>
              <a:gd name="connsiteX1" fmla="*/ 413542 w 556382"/>
              <a:gd name="connsiteY1" fmla="*/ 732919 h 739338"/>
              <a:gd name="connsiteX2" fmla="*/ 541673 w 556382"/>
              <a:gd name="connsiteY2" fmla="*/ 697973 h 739338"/>
              <a:gd name="connsiteX3" fmla="*/ 550412 w 556382"/>
              <a:gd name="connsiteY3" fmla="*/ 511600 h 739338"/>
              <a:gd name="connsiteX4" fmla="*/ 532939 w 556382"/>
              <a:gd name="connsiteY4" fmla="*/ 232039 h 739338"/>
              <a:gd name="connsiteX5" fmla="*/ 364037 w 556382"/>
              <a:gd name="connsiteY5" fmla="*/ 16543 h 739338"/>
              <a:gd name="connsiteX6" fmla="*/ 99036 w 556382"/>
              <a:gd name="connsiteY6" fmla="*/ 80609 h 739338"/>
              <a:gd name="connsiteX7" fmla="*/ 22 w 556382"/>
              <a:gd name="connsiteY7" fmla="*/ 569842 h 739338"/>
              <a:gd name="connsiteX8" fmla="*/ 104859 w 556382"/>
              <a:gd name="connsiteY8" fmla="*/ 724183 h 739338"/>
              <a:gd name="connsiteX0" fmla="*/ 104859 w 561043"/>
              <a:gd name="connsiteY0" fmla="*/ 724183 h 739338"/>
              <a:gd name="connsiteX1" fmla="*/ 413542 w 561043"/>
              <a:gd name="connsiteY1" fmla="*/ 732919 h 739338"/>
              <a:gd name="connsiteX2" fmla="*/ 541673 w 561043"/>
              <a:gd name="connsiteY2" fmla="*/ 697973 h 739338"/>
              <a:gd name="connsiteX3" fmla="*/ 559149 w 561043"/>
              <a:gd name="connsiteY3" fmla="*/ 514512 h 739338"/>
              <a:gd name="connsiteX4" fmla="*/ 532939 w 561043"/>
              <a:gd name="connsiteY4" fmla="*/ 232039 h 739338"/>
              <a:gd name="connsiteX5" fmla="*/ 364037 w 561043"/>
              <a:gd name="connsiteY5" fmla="*/ 16543 h 739338"/>
              <a:gd name="connsiteX6" fmla="*/ 99036 w 561043"/>
              <a:gd name="connsiteY6" fmla="*/ 80609 h 739338"/>
              <a:gd name="connsiteX7" fmla="*/ 22 w 561043"/>
              <a:gd name="connsiteY7" fmla="*/ 569842 h 739338"/>
              <a:gd name="connsiteX8" fmla="*/ 104859 w 561043"/>
              <a:gd name="connsiteY8" fmla="*/ 724183 h 739338"/>
              <a:gd name="connsiteX0" fmla="*/ 104859 w 561681"/>
              <a:gd name="connsiteY0" fmla="*/ 723330 h 738485"/>
              <a:gd name="connsiteX1" fmla="*/ 413542 w 561681"/>
              <a:gd name="connsiteY1" fmla="*/ 732066 h 738485"/>
              <a:gd name="connsiteX2" fmla="*/ 541673 w 561681"/>
              <a:gd name="connsiteY2" fmla="*/ 697120 h 738485"/>
              <a:gd name="connsiteX3" fmla="*/ 559149 w 561681"/>
              <a:gd name="connsiteY3" fmla="*/ 513659 h 738485"/>
              <a:gd name="connsiteX4" fmla="*/ 524203 w 561681"/>
              <a:gd name="connsiteY4" fmla="*/ 219537 h 738485"/>
              <a:gd name="connsiteX5" fmla="*/ 364037 w 561681"/>
              <a:gd name="connsiteY5" fmla="*/ 15690 h 738485"/>
              <a:gd name="connsiteX6" fmla="*/ 99036 w 561681"/>
              <a:gd name="connsiteY6" fmla="*/ 79756 h 738485"/>
              <a:gd name="connsiteX7" fmla="*/ 22 w 561681"/>
              <a:gd name="connsiteY7" fmla="*/ 568989 h 738485"/>
              <a:gd name="connsiteX8" fmla="*/ 104859 w 561681"/>
              <a:gd name="connsiteY8" fmla="*/ 723330 h 73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681" h="738485">
                <a:moveTo>
                  <a:pt x="104859" y="723330"/>
                </a:moveTo>
                <a:cubicBezTo>
                  <a:pt x="173779" y="750510"/>
                  <a:pt x="351417" y="733037"/>
                  <a:pt x="413542" y="732066"/>
                </a:cubicBezTo>
                <a:cubicBezTo>
                  <a:pt x="475667" y="731095"/>
                  <a:pt x="515949" y="731580"/>
                  <a:pt x="541673" y="697120"/>
                </a:cubicBezTo>
                <a:cubicBezTo>
                  <a:pt x="567397" y="662660"/>
                  <a:pt x="562061" y="593256"/>
                  <a:pt x="559149" y="513659"/>
                </a:cubicBezTo>
                <a:cubicBezTo>
                  <a:pt x="556237" y="434062"/>
                  <a:pt x="556722" y="302532"/>
                  <a:pt x="524203" y="219537"/>
                </a:cubicBezTo>
                <a:cubicBezTo>
                  <a:pt x="491684" y="136542"/>
                  <a:pt x="434898" y="38987"/>
                  <a:pt x="364037" y="15690"/>
                </a:cubicBezTo>
                <a:cubicBezTo>
                  <a:pt x="293176" y="-7607"/>
                  <a:pt x="167470" y="-17799"/>
                  <a:pt x="99036" y="79756"/>
                </a:cubicBezTo>
                <a:cubicBezTo>
                  <a:pt x="30602" y="177311"/>
                  <a:pt x="-949" y="461727"/>
                  <a:pt x="22" y="568989"/>
                </a:cubicBezTo>
                <a:cubicBezTo>
                  <a:pt x="993" y="676251"/>
                  <a:pt x="35939" y="696151"/>
                  <a:pt x="104859" y="72333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5" name="background_tooth_21">
            <a:extLst>
              <a:ext uri="{FF2B5EF4-FFF2-40B4-BE49-F238E27FC236}">
                <a16:creationId xmlns:a16="http://schemas.microsoft.com/office/drawing/2014/main" id="{C7C9ED55-9C55-4648-9325-087F5BFE049C}"/>
              </a:ext>
            </a:extLst>
          </p:cNvPr>
          <p:cNvSpPr/>
          <p:nvPr/>
        </p:nvSpPr>
        <p:spPr>
          <a:xfrm flipH="1">
            <a:off x="4722215" y="2126817"/>
            <a:ext cx="561681" cy="738485"/>
          </a:xfrm>
          <a:custGeom>
            <a:avLst/>
            <a:gdLst>
              <a:gd name="connsiteX0" fmla="*/ 116627 w 601881"/>
              <a:gd name="connsiteY0" fmla="*/ 706078 h 734531"/>
              <a:gd name="connsiteX1" fmla="*/ 530146 w 601881"/>
              <a:gd name="connsiteY1" fmla="*/ 697342 h 734531"/>
              <a:gd name="connsiteX2" fmla="*/ 591300 w 601881"/>
              <a:gd name="connsiteY2" fmla="*/ 292560 h 734531"/>
              <a:gd name="connsiteX3" fmla="*/ 410750 w 601881"/>
              <a:gd name="connsiteY3" fmla="*/ 21734 h 734531"/>
              <a:gd name="connsiteX4" fmla="*/ 122452 w 601881"/>
              <a:gd name="connsiteY4" fmla="*/ 82888 h 734531"/>
              <a:gd name="connsiteX5" fmla="*/ 143 w 601881"/>
              <a:gd name="connsiteY5" fmla="*/ 607067 h 734531"/>
              <a:gd name="connsiteX6" fmla="*/ 116627 w 601881"/>
              <a:gd name="connsiteY6" fmla="*/ 706078 h 734531"/>
              <a:gd name="connsiteX0" fmla="*/ 211646 w 600921"/>
              <a:gd name="connsiteY0" fmla="*/ 717727 h 739986"/>
              <a:gd name="connsiteX1" fmla="*/ 531978 w 600921"/>
              <a:gd name="connsiteY1" fmla="*/ 697342 h 739986"/>
              <a:gd name="connsiteX2" fmla="*/ 593132 w 600921"/>
              <a:gd name="connsiteY2" fmla="*/ 292560 h 739986"/>
              <a:gd name="connsiteX3" fmla="*/ 412582 w 600921"/>
              <a:gd name="connsiteY3" fmla="*/ 21734 h 739986"/>
              <a:gd name="connsiteX4" fmla="*/ 124284 w 600921"/>
              <a:gd name="connsiteY4" fmla="*/ 82888 h 739986"/>
              <a:gd name="connsiteX5" fmla="*/ 1975 w 600921"/>
              <a:gd name="connsiteY5" fmla="*/ 607067 h 739986"/>
              <a:gd name="connsiteX6" fmla="*/ 211646 w 600921"/>
              <a:gd name="connsiteY6" fmla="*/ 717727 h 739986"/>
              <a:gd name="connsiteX0" fmla="*/ 211646 w 618432"/>
              <a:gd name="connsiteY0" fmla="*/ 717727 h 736493"/>
              <a:gd name="connsiteX1" fmla="*/ 575659 w 618432"/>
              <a:gd name="connsiteY1" fmla="*/ 691517 h 736493"/>
              <a:gd name="connsiteX2" fmla="*/ 593132 w 618432"/>
              <a:gd name="connsiteY2" fmla="*/ 292560 h 736493"/>
              <a:gd name="connsiteX3" fmla="*/ 412582 w 618432"/>
              <a:gd name="connsiteY3" fmla="*/ 21734 h 736493"/>
              <a:gd name="connsiteX4" fmla="*/ 124284 w 618432"/>
              <a:gd name="connsiteY4" fmla="*/ 82888 h 736493"/>
              <a:gd name="connsiteX5" fmla="*/ 1975 w 618432"/>
              <a:gd name="connsiteY5" fmla="*/ 607067 h 736493"/>
              <a:gd name="connsiteX6" fmla="*/ 211646 w 618432"/>
              <a:gd name="connsiteY6" fmla="*/ 717727 h 736493"/>
              <a:gd name="connsiteX0" fmla="*/ 318350 w 617150"/>
              <a:gd name="connsiteY0" fmla="*/ 706078 h 730614"/>
              <a:gd name="connsiteX1" fmla="*/ 580439 w 617150"/>
              <a:gd name="connsiteY1" fmla="*/ 691517 h 730614"/>
              <a:gd name="connsiteX2" fmla="*/ 597912 w 617150"/>
              <a:gd name="connsiteY2" fmla="*/ 292560 h 730614"/>
              <a:gd name="connsiteX3" fmla="*/ 417362 w 617150"/>
              <a:gd name="connsiteY3" fmla="*/ 21734 h 730614"/>
              <a:gd name="connsiteX4" fmla="*/ 129064 w 617150"/>
              <a:gd name="connsiteY4" fmla="*/ 82888 h 730614"/>
              <a:gd name="connsiteX5" fmla="*/ 6755 w 617150"/>
              <a:gd name="connsiteY5" fmla="*/ 607067 h 730614"/>
              <a:gd name="connsiteX6" fmla="*/ 318350 w 617150"/>
              <a:gd name="connsiteY6" fmla="*/ 706078 h 730614"/>
              <a:gd name="connsiteX0" fmla="*/ 169566 w 619732"/>
              <a:gd name="connsiteY0" fmla="*/ 714814 h 734936"/>
              <a:gd name="connsiteX1" fmla="*/ 574348 w 619732"/>
              <a:gd name="connsiteY1" fmla="*/ 691517 h 734936"/>
              <a:gd name="connsiteX2" fmla="*/ 591821 w 619732"/>
              <a:gd name="connsiteY2" fmla="*/ 292560 h 734936"/>
              <a:gd name="connsiteX3" fmla="*/ 411271 w 619732"/>
              <a:gd name="connsiteY3" fmla="*/ 21734 h 734936"/>
              <a:gd name="connsiteX4" fmla="*/ 122973 w 619732"/>
              <a:gd name="connsiteY4" fmla="*/ 82888 h 734936"/>
              <a:gd name="connsiteX5" fmla="*/ 664 w 619732"/>
              <a:gd name="connsiteY5" fmla="*/ 607067 h 734936"/>
              <a:gd name="connsiteX6" fmla="*/ 169566 w 619732"/>
              <a:gd name="connsiteY6" fmla="*/ 714814 h 734936"/>
              <a:gd name="connsiteX0" fmla="*/ 169566 w 616397"/>
              <a:gd name="connsiteY0" fmla="*/ 714814 h 715492"/>
              <a:gd name="connsiteX1" fmla="*/ 568524 w 616397"/>
              <a:gd name="connsiteY1" fmla="*/ 633275 h 715492"/>
              <a:gd name="connsiteX2" fmla="*/ 591821 w 616397"/>
              <a:gd name="connsiteY2" fmla="*/ 292560 h 715492"/>
              <a:gd name="connsiteX3" fmla="*/ 411271 w 616397"/>
              <a:gd name="connsiteY3" fmla="*/ 21734 h 715492"/>
              <a:gd name="connsiteX4" fmla="*/ 122973 w 616397"/>
              <a:gd name="connsiteY4" fmla="*/ 82888 h 715492"/>
              <a:gd name="connsiteX5" fmla="*/ 664 w 616397"/>
              <a:gd name="connsiteY5" fmla="*/ 607067 h 715492"/>
              <a:gd name="connsiteX6" fmla="*/ 169566 w 616397"/>
              <a:gd name="connsiteY6" fmla="*/ 714814 h 715492"/>
              <a:gd name="connsiteX0" fmla="*/ 169566 w 602573"/>
              <a:gd name="connsiteY0" fmla="*/ 714814 h 717767"/>
              <a:gd name="connsiteX1" fmla="*/ 457863 w 602573"/>
              <a:gd name="connsiteY1" fmla="*/ 682781 h 717767"/>
              <a:gd name="connsiteX2" fmla="*/ 568524 w 602573"/>
              <a:gd name="connsiteY2" fmla="*/ 633275 h 717767"/>
              <a:gd name="connsiteX3" fmla="*/ 591821 w 602573"/>
              <a:gd name="connsiteY3" fmla="*/ 292560 h 717767"/>
              <a:gd name="connsiteX4" fmla="*/ 411271 w 602573"/>
              <a:gd name="connsiteY4" fmla="*/ 21734 h 717767"/>
              <a:gd name="connsiteX5" fmla="*/ 122973 w 602573"/>
              <a:gd name="connsiteY5" fmla="*/ 82888 h 717767"/>
              <a:gd name="connsiteX6" fmla="*/ 664 w 602573"/>
              <a:gd name="connsiteY6" fmla="*/ 607067 h 717767"/>
              <a:gd name="connsiteX7" fmla="*/ 169566 w 602573"/>
              <a:gd name="connsiteY7" fmla="*/ 714814 h 717767"/>
              <a:gd name="connsiteX0" fmla="*/ 169566 w 601082"/>
              <a:gd name="connsiteY0" fmla="*/ 714814 h 736174"/>
              <a:gd name="connsiteX1" fmla="*/ 513193 w 601082"/>
              <a:gd name="connsiteY1" fmla="*/ 729375 h 736174"/>
              <a:gd name="connsiteX2" fmla="*/ 568524 w 601082"/>
              <a:gd name="connsiteY2" fmla="*/ 633275 h 736174"/>
              <a:gd name="connsiteX3" fmla="*/ 591821 w 601082"/>
              <a:gd name="connsiteY3" fmla="*/ 292560 h 736174"/>
              <a:gd name="connsiteX4" fmla="*/ 411271 w 601082"/>
              <a:gd name="connsiteY4" fmla="*/ 21734 h 736174"/>
              <a:gd name="connsiteX5" fmla="*/ 122973 w 601082"/>
              <a:gd name="connsiteY5" fmla="*/ 82888 h 736174"/>
              <a:gd name="connsiteX6" fmla="*/ 664 w 601082"/>
              <a:gd name="connsiteY6" fmla="*/ 607067 h 736174"/>
              <a:gd name="connsiteX7" fmla="*/ 169566 w 601082"/>
              <a:gd name="connsiteY7" fmla="*/ 714814 h 736174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632638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6857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1324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75630"/>
              <a:gd name="connsiteY0" fmla="*/ 714177 h 719713"/>
              <a:gd name="connsiteX1" fmla="*/ 533578 w 575630"/>
              <a:gd name="connsiteY1" fmla="*/ 696705 h 719713"/>
              <a:gd name="connsiteX2" fmla="*/ 568524 w 575630"/>
              <a:gd name="connsiteY2" fmla="*/ 513242 h 719713"/>
              <a:gd name="connsiteX3" fmla="*/ 539403 w 575630"/>
              <a:gd name="connsiteY3" fmla="*/ 283186 h 719713"/>
              <a:gd name="connsiteX4" fmla="*/ 411271 w 575630"/>
              <a:gd name="connsiteY4" fmla="*/ 21097 h 719713"/>
              <a:gd name="connsiteX5" fmla="*/ 122973 w 575630"/>
              <a:gd name="connsiteY5" fmla="*/ 82251 h 719713"/>
              <a:gd name="connsiteX6" fmla="*/ 664 w 575630"/>
              <a:gd name="connsiteY6" fmla="*/ 606430 h 719713"/>
              <a:gd name="connsiteX7" fmla="*/ 169566 w 575630"/>
              <a:gd name="connsiteY7" fmla="*/ 714177 h 719713"/>
              <a:gd name="connsiteX0" fmla="*/ 169566 w 570812"/>
              <a:gd name="connsiteY0" fmla="*/ 714177 h 724645"/>
              <a:gd name="connsiteX1" fmla="*/ 495721 w 570812"/>
              <a:gd name="connsiteY1" fmla="*/ 711265 h 724645"/>
              <a:gd name="connsiteX2" fmla="*/ 568524 w 570812"/>
              <a:gd name="connsiteY2" fmla="*/ 513242 h 724645"/>
              <a:gd name="connsiteX3" fmla="*/ 539403 w 570812"/>
              <a:gd name="connsiteY3" fmla="*/ 283186 h 724645"/>
              <a:gd name="connsiteX4" fmla="*/ 411271 w 570812"/>
              <a:gd name="connsiteY4" fmla="*/ 21097 h 724645"/>
              <a:gd name="connsiteX5" fmla="*/ 122973 w 570812"/>
              <a:gd name="connsiteY5" fmla="*/ 82251 h 724645"/>
              <a:gd name="connsiteX6" fmla="*/ 664 w 570812"/>
              <a:gd name="connsiteY6" fmla="*/ 606430 h 724645"/>
              <a:gd name="connsiteX7" fmla="*/ 169566 w 570812"/>
              <a:gd name="connsiteY7" fmla="*/ 714177 h 724645"/>
              <a:gd name="connsiteX0" fmla="*/ 169566 w 570065"/>
              <a:gd name="connsiteY0" fmla="*/ 714177 h 731306"/>
              <a:gd name="connsiteX1" fmla="*/ 507369 w 570065"/>
              <a:gd name="connsiteY1" fmla="*/ 722913 h 731306"/>
              <a:gd name="connsiteX2" fmla="*/ 568524 w 570065"/>
              <a:gd name="connsiteY2" fmla="*/ 513242 h 731306"/>
              <a:gd name="connsiteX3" fmla="*/ 539403 w 570065"/>
              <a:gd name="connsiteY3" fmla="*/ 283186 h 731306"/>
              <a:gd name="connsiteX4" fmla="*/ 411271 w 570065"/>
              <a:gd name="connsiteY4" fmla="*/ 21097 h 731306"/>
              <a:gd name="connsiteX5" fmla="*/ 122973 w 570065"/>
              <a:gd name="connsiteY5" fmla="*/ 82251 h 731306"/>
              <a:gd name="connsiteX6" fmla="*/ 664 w 570065"/>
              <a:gd name="connsiteY6" fmla="*/ 606430 h 731306"/>
              <a:gd name="connsiteX7" fmla="*/ 169566 w 570065"/>
              <a:gd name="connsiteY7" fmla="*/ 714177 h 731306"/>
              <a:gd name="connsiteX0" fmla="*/ 169566 w 570035"/>
              <a:gd name="connsiteY0" fmla="*/ 714177 h 726063"/>
              <a:gd name="connsiteX1" fmla="*/ 521930 w 570035"/>
              <a:gd name="connsiteY1" fmla="*/ 714176 h 726063"/>
              <a:gd name="connsiteX2" fmla="*/ 568524 w 570035"/>
              <a:gd name="connsiteY2" fmla="*/ 513242 h 726063"/>
              <a:gd name="connsiteX3" fmla="*/ 539403 w 570035"/>
              <a:gd name="connsiteY3" fmla="*/ 283186 h 726063"/>
              <a:gd name="connsiteX4" fmla="*/ 411271 w 570035"/>
              <a:gd name="connsiteY4" fmla="*/ 21097 h 726063"/>
              <a:gd name="connsiteX5" fmla="*/ 122973 w 570035"/>
              <a:gd name="connsiteY5" fmla="*/ 82251 h 726063"/>
              <a:gd name="connsiteX6" fmla="*/ 664 w 570035"/>
              <a:gd name="connsiteY6" fmla="*/ 606430 h 726063"/>
              <a:gd name="connsiteX7" fmla="*/ 169566 w 570035"/>
              <a:gd name="connsiteY7" fmla="*/ 714177 h 726063"/>
              <a:gd name="connsiteX0" fmla="*/ 169566 w 572167"/>
              <a:gd name="connsiteY0" fmla="*/ 711419 h 723305"/>
              <a:gd name="connsiteX1" fmla="*/ 521930 w 572167"/>
              <a:gd name="connsiteY1" fmla="*/ 711418 h 723305"/>
              <a:gd name="connsiteX2" fmla="*/ 568524 w 572167"/>
              <a:gd name="connsiteY2" fmla="*/ 510484 h 723305"/>
              <a:gd name="connsiteX3" fmla="*/ 510282 w 572167"/>
              <a:gd name="connsiteY3" fmla="*/ 242571 h 723305"/>
              <a:gd name="connsiteX4" fmla="*/ 411271 w 572167"/>
              <a:gd name="connsiteY4" fmla="*/ 18339 h 723305"/>
              <a:gd name="connsiteX5" fmla="*/ 122973 w 572167"/>
              <a:gd name="connsiteY5" fmla="*/ 79493 h 723305"/>
              <a:gd name="connsiteX6" fmla="*/ 664 w 572167"/>
              <a:gd name="connsiteY6" fmla="*/ 603672 h 723305"/>
              <a:gd name="connsiteX7" fmla="*/ 169566 w 572167"/>
              <a:gd name="connsiteY7" fmla="*/ 711419 h 723305"/>
              <a:gd name="connsiteX0" fmla="*/ 169566 w 570887"/>
              <a:gd name="connsiteY0" fmla="*/ 711207 h 723093"/>
              <a:gd name="connsiteX1" fmla="*/ 521930 w 570887"/>
              <a:gd name="connsiteY1" fmla="*/ 711206 h 723093"/>
              <a:gd name="connsiteX2" fmla="*/ 568524 w 570887"/>
              <a:gd name="connsiteY2" fmla="*/ 510272 h 723093"/>
              <a:gd name="connsiteX3" fmla="*/ 527755 w 570887"/>
              <a:gd name="connsiteY3" fmla="*/ 239447 h 723093"/>
              <a:gd name="connsiteX4" fmla="*/ 411271 w 570887"/>
              <a:gd name="connsiteY4" fmla="*/ 18127 h 723093"/>
              <a:gd name="connsiteX5" fmla="*/ 122973 w 570887"/>
              <a:gd name="connsiteY5" fmla="*/ 79281 h 723093"/>
              <a:gd name="connsiteX6" fmla="*/ 664 w 570887"/>
              <a:gd name="connsiteY6" fmla="*/ 603460 h 723093"/>
              <a:gd name="connsiteX7" fmla="*/ 169566 w 570887"/>
              <a:gd name="connsiteY7" fmla="*/ 711207 h 723093"/>
              <a:gd name="connsiteX0" fmla="*/ 169566 w 570887"/>
              <a:gd name="connsiteY0" fmla="*/ 713174 h 725060"/>
              <a:gd name="connsiteX1" fmla="*/ 521930 w 570887"/>
              <a:gd name="connsiteY1" fmla="*/ 713173 h 725060"/>
              <a:gd name="connsiteX2" fmla="*/ 568524 w 570887"/>
              <a:gd name="connsiteY2" fmla="*/ 512239 h 725060"/>
              <a:gd name="connsiteX3" fmla="*/ 527755 w 570887"/>
              <a:gd name="connsiteY3" fmla="*/ 241414 h 725060"/>
              <a:gd name="connsiteX4" fmla="*/ 387974 w 570887"/>
              <a:gd name="connsiteY4" fmla="*/ 17182 h 725060"/>
              <a:gd name="connsiteX5" fmla="*/ 122973 w 570887"/>
              <a:gd name="connsiteY5" fmla="*/ 81248 h 725060"/>
              <a:gd name="connsiteX6" fmla="*/ 664 w 570887"/>
              <a:gd name="connsiteY6" fmla="*/ 605427 h 725060"/>
              <a:gd name="connsiteX7" fmla="*/ 169566 w 570887"/>
              <a:gd name="connsiteY7" fmla="*/ 713174 h 725060"/>
              <a:gd name="connsiteX0" fmla="*/ 169566 w 575166"/>
              <a:gd name="connsiteY0" fmla="*/ 713174 h 725060"/>
              <a:gd name="connsiteX1" fmla="*/ 521930 w 575166"/>
              <a:gd name="connsiteY1" fmla="*/ 713173 h 725060"/>
              <a:gd name="connsiteX2" fmla="*/ 574349 w 575166"/>
              <a:gd name="connsiteY2" fmla="*/ 512239 h 725060"/>
              <a:gd name="connsiteX3" fmla="*/ 527755 w 575166"/>
              <a:gd name="connsiteY3" fmla="*/ 241414 h 725060"/>
              <a:gd name="connsiteX4" fmla="*/ 387974 w 575166"/>
              <a:gd name="connsiteY4" fmla="*/ 17182 h 725060"/>
              <a:gd name="connsiteX5" fmla="*/ 122973 w 575166"/>
              <a:gd name="connsiteY5" fmla="*/ 81248 h 725060"/>
              <a:gd name="connsiteX6" fmla="*/ 664 w 575166"/>
              <a:gd name="connsiteY6" fmla="*/ 605427 h 725060"/>
              <a:gd name="connsiteX7" fmla="*/ 169566 w 575166"/>
              <a:gd name="connsiteY7" fmla="*/ 713174 h 725060"/>
              <a:gd name="connsiteX0" fmla="*/ 148748 w 574733"/>
              <a:gd name="connsiteY0" fmla="*/ 718998 h 728634"/>
              <a:gd name="connsiteX1" fmla="*/ 521497 w 574733"/>
              <a:gd name="connsiteY1" fmla="*/ 713173 h 728634"/>
              <a:gd name="connsiteX2" fmla="*/ 573916 w 574733"/>
              <a:gd name="connsiteY2" fmla="*/ 512239 h 728634"/>
              <a:gd name="connsiteX3" fmla="*/ 527322 w 574733"/>
              <a:gd name="connsiteY3" fmla="*/ 241414 h 728634"/>
              <a:gd name="connsiteX4" fmla="*/ 387541 w 574733"/>
              <a:gd name="connsiteY4" fmla="*/ 17182 h 728634"/>
              <a:gd name="connsiteX5" fmla="*/ 122540 w 574733"/>
              <a:gd name="connsiteY5" fmla="*/ 81248 h 728634"/>
              <a:gd name="connsiteX6" fmla="*/ 231 w 574733"/>
              <a:gd name="connsiteY6" fmla="*/ 605427 h 728634"/>
              <a:gd name="connsiteX7" fmla="*/ 148748 w 574733"/>
              <a:gd name="connsiteY7" fmla="*/ 718998 h 728634"/>
              <a:gd name="connsiteX0" fmla="*/ 148748 w 573956"/>
              <a:gd name="connsiteY0" fmla="*/ 718998 h 729905"/>
              <a:gd name="connsiteX1" fmla="*/ 419573 w 573956"/>
              <a:gd name="connsiteY1" fmla="*/ 718998 h 729905"/>
              <a:gd name="connsiteX2" fmla="*/ 521497 w 573956"/>
              <a:gd name="connsiteY2" fmla="*/ 713173 h 729905"/>
              <a:gd name="connsiteX3" fmla="*/ 573916 w 573956"/>
              <a:gd name="connsiteY3" fmla="*/ 512239 h 729905"/>
              <a:gd name="connsiteX4" fmla="*/ 527322 w 573956"/>
              <a:gd name="connsiteY4" fmla="*/ 241414 h 729905"/>
              <a:gd name="connsiteX5" fmla="*/ 387541 w 573956"/>
              <a:gd name="connsiteY5" fmla="*/ 17182 h 729905"/>
              <a:gd name="connsiteX6" fmla="*/ 122540 w 573956"/>
              <a:gd name="connsiteY6" fmla="*/ 81248 h 729905"/>
              <a:gd name="connsiteX7" fmla="*/ 231 w 573956"/>
              <a:gd name="connsiteY7" fmla="*/ 605427 h 729905"/>
              <a:gd name="connsiteX8" fmla="*/ 148748 w 573956"/>
              <a:gd name="connsiteY8" fmla="*/ 718998 h 729905"/>
              <a:gd name="connsiteX0" fmla="*/ 148748 w 574304"/>
              <a:gd name="connsiteY0" fmla="*/ 718998 h 727630"/>
              <a:gd name="connsiteX1" fmla="*/ 419573 w 574304"/>
              <a:gd name="connsiteY1" fmla="*/ 718998 h 727630"/>
              <a:gd name="connsiteX2" fmla="*/ 541881 w 574304"/>
              <a:gd name="connsiteY2" fmla="*/ 704436 h 727630"/>
              <a:gd name="connsiteX3" fmla="*/ 573916 w 574304"/>
              <a:gd name="connsiteY3" fmla="*/ 512239 h 727630"/>
              <a:gd name="connsiteX4" fmla="*/ 527322 w 574304"/>
              <a:gd name="connsiteY4" fmla="*/ 241414 h 727630"/>
              <a:gd name="connsiteX5" fmla="*/ 387541 w 574304"/>
              <a:gd name="connsiteY5" fmla="*/ 17182 h 727630"/>
              <a:gd name="connsiteX6" fmla="*/ 122540 w 574304"/>
              <a:gd name="connsiteY6" fmla="*/ 81248 h 727630"/>
              <a:gd name="connsiteX7" fmla="*/ 231 w 574304"/>
              <a:gd name="connsiteY7" fmla="*/ 605427 h 727630"/>
              <a:gd name="connsiteX8" fmla="*/ 148748 w 574304"/>
              <a:gd name="connsiteY8" fmla="*/ 718998 h 727630"/>
              <a:gd name="connsiteX0" fmla="*/ 148748 w 574304"/>
              <a:gd name="connsiteY0" fmla="*/ 718998 h 729950"/>
              <a:gd name="connsiteX1" fmla="*/ 413749 w 574304"/>
              <a:gd name="connsiteY1" fmla="*/ 724822 h 729950"/>
              <a:gd name="connsiteX2" fmla="*/ 541881 w 574304"/>
              <a:gd name="connsiteY2" fmla="*/ 704436 h 729950"/>
              <a:gd name="connsiteX3" fmla="*/ 573916 w 574304"/>
              <a:gd name="connsiteY3" fmla="*/ 512239 h 729950"/>
              <a:gd name="connsiteX4" fmla="*/ 527322 w 574304"/>
              <a:gd name="connsiteY4" fmla="*/ 241414 h 729950"/>
              <a:gd name="connsiteX5" fmla="*/ 387541 w 574304"/>
              <a:gd name="connsiteY5" fmla="*/ 17182 h 729950"/>
              <a:gd name="connsiteX6" fmla="*/ 122540 w 574304"/>
              <a:gd name="connsiteY6" fmla="*/ 81248 h 729950"/>
              <a:gd name="connsiteX7" fmla="*/ 231 w 574304"/>
              <a:gd name="connsiteY7" fmla="*/ 605427 h 729950"/>
              <a:gd name="connsiteX8" fmla="*/ 148748 w 574304"/>
              <a:gd name="connsiteY8" fmla="*/ 718998 h 729950"/>
              <a:gd name="connsiteX0" fmla="*/ 148748 w 574569"/>
              <a:gd name="connsiteY0" fmla="*/ 718998 h 729950"/>
              <a:gd name="connsiteX1" fmla="*/ 413749 w 574569"/>
              <a:gd name="connsiteY1" fmla="*/ 724822 h 729950"/>
              <a:gd name="connsiteX2" fmla="*/ 544793 w 574569"/>
              <a:gd name="connsiteY2" fmla="*/ 689876 h 729950"/>
              <a:gd name="connsiteX3" fmla="*/ 573916 w 574569"/>
              <a:gd name="connsiteY3" fmla="*/ 512239 h 729950"/>
              <a:gd name="connsiteX4" fmla="*/ 527322 w 574569"/>
              <a:gd name="connsiteY4" fmla="*/ 241414 h 729950"/>
              <a:gd name="connsiteX5" fmla="*/ 387541 w 574569"/>
              <a:gd name="connsiteY5" fmla="*/ 17182 h 729950"/>
              <a:gd name="connsiteX6" fmla="*/ 122540 w 574569"/>
              <a:gd name="connsiteY6" fmla="*/ 81248 h 729950"/>
              <a:gd name="connsiteX7" fmla="*/ 231 w 574569"/>
              <a:gd name="connsiteY7" fmla="*/ 605427 h 729950"/>
              <a:gd name="connsiteX8" fmla="*/ 148748 w 574569"/>
              <a:gd name="connsiteY8" fmla="*/ 718998 h 729950"/>
              <a:gd name="connsiteX0" fmla="*/ 148748 w 574569"/>
              <a:gd name="connsiteY0" fmla="*/ 718998 h 735009"/>
              <a:gd name="connsiteX1" fmla="*/ 437046 w 574569"/>
              <a:gd name="connsiteY1" fmla="*/ 733558 h 735009"/>
              <a:gd name="connsiteX2" fmla="*/ 544793 w 574569"/>
              <a:gd name="connsiteY2" fmla="*/ 689876 h 735009"/>
              <a:gd name="connsiteX3" fmla="*/ 573916 w 574569"/>
              <a:gd name="connsiteY3" fmla="*/ 512239 h 735009"/>
              <a:gd name="connsiteX4" fmla="*/ 527322 w 574569"/>
              <a:gd name="connsiteY4" fmla="*/ 241414 h 735009"/>
              <a:gd name="connsiteX5" fmla="*/ 387541 w 574569"/>
              <a:gd name="connsiteY5" fmla="*/ 17182 h 735009"/>
              <a:gd name="connsiteX6" fmla="*/ 122540 w 574569"/>
              <a:gd name="connsiteY6" fmla="*/ 81248 h 735009"/>
              <a:gd name="connsiteX7" fmla="*/ 231 w 574569"/>
              <a:gd name="connsiteY7" fmla="*/ 605427 h 735009"/>
              <a:gd name="connsiteX8" fmla="*/ 148748 w 574569"/>
              <a:gd name="connsiteY8" fmla="*/ 718998 h 735009"/>
              <a:gd name="connsiteX0" fmla="*/ 148748 w 581569"/>
              <a:gd name="connsiteY0" fmla="*/ 718998 h 735009"/>
              <a:gd name="connsiteX1" fmla="*/ 437046 w 581569"/>
              <a:gd name="connsiteY1" fmla="*/ 733558 h 735009"/>
              <a:gd name="connsiteX2" fmla="*/ 565177 w 581569"/>
              <a:gd name="connsiteY2" fmla="*/ 698612 h 735009"/>
              <a:gd name="connsiteX3" fmla="*/ 573916 w 581569"/>
              <a:gd name="connsiteY3" fmla="*/ 512239 h 735009"/>
              <a:gd name="connsiteX4" fmla="*/ 527322 w 581569"/>
              <a:gd name="connsiteY4" fmla="*/ 241414 h 735009"/>
              <a:gd name="connsiteX5" fmla="*/ 387541 w 581569"/>
              <a:gd name="connsiteY5" fmla="*/ 17182 h 735009"/>
              <a:gd name="connsiteX6" fmla="*/ 122540 w 581569"/>
              <a:gd name="connsiteY6" fmla="*/ 81248 h 735009"/>
              <a:gd name="connsiteX7" fmla="*/ 231 w 581569"/>
              <a:gd name="connsiteY7" fmla="*/ 605427 h 735009"/>
              <a:gd name="connsiteX8" fmla="*/ 148748 w 581569"/>
              <a:gd name="connsiteY8" fmla="*/ 718998 h 735009"/>
              <a:gd name="connsiteX0" fmla="*/ 151650 w 584471"/>
              <a:gd name="connsiteY0" fmla="*/ 718998 h 736863"/>
              <a:gd name="connsiteX1" fmla="*/ 439948 w 584471"/>
              <a:gd name="connsiteY1" fmla="*/ 733558 h 736863"/>
              <a:gd name="connsiteX2" fmla="*/ 568079 w 584471"/>
              <a:gd name="connsiteY2" fmla="*/ 698612 h 736863"/>
              <a:gd name="connsiteX3" fmla="*/ 576818 w 584471"/>
              <a:gd name="connsiteY3" fmla="*/ 512239 h 736863"/>
              <a:gd name="connsiteX4" fmla="*/ 530224 w 584471"/>
              <a:gd name="connsiteY4" fmla="*/ 241414 h 736863"/>
              <a:gd name="connsiteX5" fmla="*/ 390443 w 584471"/>
              <a:gd name="connsiteY5" fmla="*/ 17182 h 736863"/>
              <a:gd name="connsiteX6" fmla="*/ 125442 w 584471"/>
              <a:gd name="connsiteY6" fmla="*/ 81248 h 736863"/>
              <a:gd name="connsiteX7" fmla="*/ 220 w 584471"/>
              <a:gd name="connsiteY7" fmla="*/ 570481 h 736863"/>
              <a:gd name="connsiteX8" fmla="*/ 151650 w 584471"/>
              <a:gd name="connsiteY8" fmla="*/ 718998 h 736863"/>
              <a:gd name="connsiteX0" fmla="*/ 131058 w 584264"/>
              <a:gd name="connsiteY0" fmla="*/ 724822 h 739977"/>
              <a:gd name="connsiteX1" fmla="*/ 439741 w 584264"/>
              <a:gd name="connsiteY1" fmla="*/ 733558 h 739977"/>
              <a:gd name="connsiteX2" fmla="*/ 567872 w 584264"/>
              <a:gd name="connsiteY2" fmla="*/ 698612 h 739977"/>
              <a:gd name="connsiteX3" fmla="*/ 576611 w 584264"/>
              <a:gd name="connsiteY3" fmla="*/ 512239 h 739977"/>
              <a:gd name="connsiteX4" fmla="*/ 530017 w 584264"/>
              <a:gd name="connsiteY4" fmla="*/ 241414 h 739977"/>
              <a:gd name="connsiteX5" fmla="*/ 390236 w 584264"/>
              <a:gd name="connsiteY5" fmla="*/ 17182 h 739977"/>
              <a:gd name="connsiteX6" fmla="*/ 125235 w 584264"/>
              <a:gd name="connsiteY6" fmla="*/ 81248 h 739977"/>
              <a:gd name="connsiteX7" fmla="*/ 13 w 584264"/>
              <a:gd name="connsiteY7" fmla="*/ 570481 h 739977"/>
              <a:gd name="connsiteX8" fmla="*/ 131058 w 584264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6382"/>
              <a:gd name="connsiteY0" fmla="*/ 724183 h 739338"/>
              <a:gd name="connsiteX1" fmla="*/ 413542 w 556382"/>
              <a:gd name="connsiteY1" fmla="*/ 732919 h 739338"/>
              <a:gd name="connsiteX2" fmla="*/ 541673 w 556382"/>
              <a:gd name="connsiteY2" fmla="*/ 697973 h 739338"/>
              <a:gd name="connsiteX3" fmla="*/ 550412 w 556382"/>
              <a:gd name="connsiteY3" fmla="*/ 511600 h 739338"/>
              <a:gd name="connsiteX4" fmla="*/ 532939 w 556382"/>
              <a:gd name="connsiteY4" fmla="*/ 232039 h 739338"/>
              <a:gd name="connsiteX5" fmla="*/ 364037 w 556382"/>
              <a:gd name="connsiteY5" fmla="*/ 16543 h 739338"/>
              <a:gd name="connsiteX6" fmla="*/ 99036 w 556382"/>
              <a:gd name="connsiteY6" fmla="*/ 80609 h 739338"/>
              <a:gd name="connsiteX7" fmla="*/ 22 w 556382"/>
              <a:gd name="connsiteY7" fmla="*/ 569842 h 739338"/>
              <a:gd name="connsiteX8" fmla="*/ 104859 w 556382"/>
              <a:gd name="connsiteY8" fmla="*/ 724183 h 739338"/>
              <a:gd name="connsiteX0" fmla="*/ 104859 w 561043"/>
              <a:gd name="connsiteY0" fmla="*/ 724183 h 739338"/>
              <a:gd name="connsiteX1" fmla="*/ 413542 w 561043"/>
              <a:gd name="connsiteY1" fmla="*/ 732919 h 739338"/>
              <a:gd name="connsiteX2" fmla="*/ 541673 w 561043"/>
              <a:gd name="connsiteY2" fmla="*/ 697973 h 739338"/>
              <a:gd name="connsiteX3" fmla="*/ 559149 w 561043"/>
              <a:gd name="connsiteY3" fmla="*/ 514512 h 739338"/>
              <a:gd name="connsiteX4" fmla="*/ 532939 w 561043"/>
              <a:gd name="connsiteY4" fmla="*/ 232039 h 739338"/>
              <a:gd name="connsiteX5" fmla="*/ 364037 w 561043"/>
              <a:gd name="connsiteY5" fmla="*/ 16543 h 739338"/>
              <a:gd name="connsiteX6" fmla="*/ 99036 w 561043"/>
              <a:gd name="connsiteY6" fmla="*/ 80609 h 739338"/>
              <a:gd name="connsiteX7" fmla="*/ 22 w 561043"/>
              <a:gd name="connsiteY7" fmla="*/ 569842 h 739338"/>
              <a:gd name="connsiteX8" fmla="*/ 104859 w 561043"/>
              <a:gd name="connsiteY8" fmla="*/ 724183 h 739338"/>
              <a:gd name="connsiteX0" fmla="*/ 104859 w 561681"/>
              <a:gd name="connsiteY0" fmla="*/ 723330 h 738485"/>
              <a:gd name="connsiteX1" fmla="*/ 413542 w 561681"/>
              <a:gd name="connsiteY1" fmla="*/ 732066 h 738485"/>
              <a:gd name="connsiteX2" fmla="*/ 541673 w 561681"/>
              <a:gd name="connsiteY2" fmla="*/ 697120 h 738485"/>
              <a:gd name="connsiteX3" fmla="*/ 559149 w 561681"/>
              <a:gd name="connsiteY3" fmla="*/ 513659 h 738485"/>
              <a:gd name="connsiteX4" fmla="*/ 524203 w 561681"/>
              <a:gd name="connsiteY4" fmla="*/ 219537 h 738485"/>
              <a:gd name="connsiteX5" fmla="*/ 364037 w 561681"/>
              <a:gd name="connsiteY5" fmla="*/ 15690 h 738485"/>
              <a:gd name="connsiteX6" fmla="*/ 99036 w 561681"/>
              <a:gd name="connsiteY6" fmla="*/ 79756 h 738485"/>
              <a:gd name="connsiteX7" fmla="*/ 22 w 561681"/>
              <a:gd name="connsiteY7" fmla="*/ 568989 h 738485"/>
              <a:gd name="connsiteX8" fmla="*/ 104859 w 561681"/>
              <a:gd name="connsiteY8" fmla="*/ 723330 h 73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681" h="738485">
                <a:moveTo>
                  <a:pt x="104859" y="723330"/>
                </a:moveTo>
                <a:cubicBezTo>
                  <a:pt x="173779" y="750510"/>
                  <a:pt x="351417" y="733037"/>
                  <a:pt x="413542" y="732066"/>
                </a:cubicBezTo>
                <a:cubicBezTo>
                  <a:pt x="475667" y="731095"/>
                  <a:pt x="515949" y="731580"/>
                  <a:pt x="541673" y="697120"/>
                </a:cubicBezTo>
                <a:cubicBezTo>
                  <a:pt x="567397" y="662660"/>
                  <a:pt x="562061" y="593256"/>
                  <a:pt x="559149" y="513659"/>
                </a:cubicBezTo>
                <a:cubicBezTo>
                  <a:pt x="556237" y="434062"/>
                  <a:pt x="556722" y="302532"/>
                  <a:pt x="524203" y="219537"/>
                </a:cubicBezTo>
                <a:cubicBezTo>
                  <a:pt x="491684" y="136542"/>
                  <a:pt x="434898" y="38987"/>
                  <a:pt x="364037" y="15690"/>
                </a:cubicBezTo>
                <a:cubicBezTo>
                  <a:pt x="293176" y="-7607"/>
                  <a:pt x="167470" y="-17799"/>
                  <a:pt x="99036" y="79756"/>
                </a:cubicBezTo>
                <a:cubicBezTo>
                  <a:pt x="30602" y="177311"/>
                  <a:pt x="-949" y="461727"/>
                  <a:pt x="22" y="568989"/>
                </a:cubicBezTo>
                <a:cubicBezTo>
                  <a:pt x="993" y="676251"/>
                  <a:pt x="35939" y="696151"/>
                  <a:pt x="104859" y="72333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6" name="background_tooth_12">
            <a:extLst>
              <a:ext uri="{FF2B5EF4-FFF2-40B4-BE49-F238E27FC236}">
                <a16:creationId xmlns:a16="http://schemas.microsoft.com/office/drawing/2014/main" id="{97BE3E05-D0CC-4748-A9C8-805C348F4FA8}"/>
              </a:ext>
            </a:extLst>
          </p:cNvPr>
          <p:cNvSpPr/>
          <p:nvPr/>
        </p:nvSpPr>
        <p:spPr>
          <a:xfrm rot="198748">
            <a:off x="3698393" y="2190832"/>
            <a:ext cx="457950" cy="608326"/>
          </a:xfrm>
          <a:custGeom>
            <a:avLst/>
            <a:gdLst>
              <a:gd name="connsiteX0" fmla="*/ 116627 w 601881"/>
              <a:gd name="connsiteY0" fmla="*/ 706078 h 734531"/>
              <a:gd name="connsiteX1" fmla="*/ 530146 w 601881"/>
              <a:gd name="connsiteY1" fmla="*/ 697342 h 734531"/>
              <a:gd name="connsiteX2" fmla="*/ 591300 w 601881"/>
              <a:gd name="connsiteY2" fmla="*/ 292560 h 734531"/>
              <a:gd name="connsiteX3" fmla="*/ 410750 w 601881"/>
              <a:gd name="connsiteY3" fmla="*/ 21734 h 734531"/>
              <a:gd name="connsiteX4" fmla="*/ 122452 w 601881"/>
              <a:gd name="connsiteY4" fmla="*/ 82888 h 734531"/>
              <a:gd name="connsiteX5" fmla="*/ 143 w 601881"/>
              <a:gd name="connsiteY5" fmla="*/ 607067 h 734531"/>
              <a:gd name="connsiteX6" fmla="*/ 116627 w 601881"/>
              <a:gd name="connsiteY6" fmla="*/ 706078 h 734531"/>
              <a:gd name="connsiteX0" fmla="*/ 211646 w 600921"/>
              <a:gd name="connsiteY0" fmla="*/ 717727 h 739986"/>
              <a:gd name="connsiteX1" fmla="*/ 531978 w 600921"/>
              <a:gd name="connsiteY1" fmla="*/ 697342 h 739986"/>
              <a:gd name="connsiteX2" fmla="*/ 593132 w 600921"/>
              <a:gd name="connsiteY2" fmla="*/ 292560 h 739986"/>
              <a:gd name="connsiteX3" fmla="*/ 412582 w 600921"/>
              <a:gd name="connsiteY3" fmla="*/ 21734 h 739986"/>
              <a:gd name="connsiteX4" fmla="*/ 124284 w 600921"/>
              <a:gd name="connsiteY4" fmla="*/ 82888 h 739986"/>
              <a:gd name="connsiteX5" fmla="*/ 1975 w 600921"/>
              <a:gd name="connsiteY5" fmla="*/ 607067 h 739986"/>
              <a:gd name="connsiteX6" fmla="*/ 211646 w 600921"/>
              <a:gd name="connsiteY6" fmla="*/ 717727 h 739986"/>
              <a:gd name="connsiteX0" fmla="*/ 211646 w 618432"/>
              <a:gd name="connsiteY0" fmla="*/ 717727 h 736493"/>
              <a:gd name="connsiteX1" fmla="*/ 575659 w 618432"/>
              <a:gd name="connsiteY1" fmla="*/ 691517 h 736493"/>
              <a:gd name="connsiteX2" fmla="*/ 593132 w 618432"/>
              <a:gd name="connsiteY2" fmla="*/ 292560 h 736493"/>
              <a:gd name="connsiteX3" fmla="*/ 412582 w 618432"/>
              <a:gd name="connsiteY3" fmla="*/ 21734 h 736493"/>
              <a:gd name="connsiteX4" fmla="*/ 124284 w 618432"/>
              <a:gd name="connsiteY4" fmla="*/ 82888 h 736493"/>
              <a:gd name="connsiteX5" fmla="*/ 1975 w 618432"/>
              <a:gd name="connsiteY5" fmla="*/ 607067 h 736493"/>
              <a:gd name="connsiteX6" fmla="*/ 211646 w 618432"/>
              <a:gd name="connsiteY6" fmla="*/ 717727 h 736493"/>
              <a:gd name="connsiteX0" fmla="*/ 318350 w 617150"/>
              <a:gd name="connsiteY0" fmla="*/ 706078 h 730614"/>
              <a:gd name="connsiteX1" fmla="*/ 580439 w 617150"/>
              <a:gd name="connsiteY1" fmla="*/ 691517 h 730614"/>
              <a:gd name="connsiteX2" fmla="*/ 597912 w 617150"/>
              <a:gd name="connsiteY2" fmla="*/ 292560 h 730614"/>
              <a:gd name="connsiteX3" fmla="*/ 417362 w 617150"/>
              <a:gd name="connsiteY3" fmla="*/ 21734 h 730614"/>
              <a:gd name="connsiteX4" fmla="*/ 129064 w 617150"/>
              <a:gd name="connsiteY4" fmla="*/ 82888 h 730614"/>
              <a:gd name="connsiteX5" fmla="*/ 6755 w 617150"/>
              <a:gd name="connsiteY5" fmla="*/ 607067 h 730614"/>
              <a:gd name="connsiteX6" fmla="*/ 318350 w 617150"/>
              <a:gd name="connsiteY6" fmla="*/ 706078 h 730614"/>
              <a:gd name="connsiteX0" fmla="*/ 169566 w 619732"/>
              <a:gd name="connsiteY0" fmla="*/ 714814 h 734936"/>
              <a:gd name="connsiteX1" fmla="*/ 574348 w 619732"/>
              <a:gd name="connsiteY1" fmla="*/ 691517 h 734936"/>
              <a:gd name="connsiteX2" fmla="*/ 591821 w 619732"/>
              <a:gd name="connsiteY2" fmla="*/ 292560 h 734936"/>
              <a:gd name="connsiteX3" fmla="*/ 411271 w 619732"/>
              <a:gd name="connsiteY3" fmla="*/ 21734 h 734936"/>
              <a:gd name="connsiteX4" fmla="*/ 122973 w 619732"/>
              <a:gd name="connsiteY4" fmla="*/ 82888 h 734936"/>
              <a:gd name="connsiteX5" fmla="*/ 664 w 619732"/>
              <a:gd name="connsiteY5" fmla="*/ 607067 h 734936"/>
              <a:gd name="connsiteX6" fmla="*/ 169566 w 619732"/>
              <a:gd name="connsiteY6" fmla="*/ 714814 h 734936"/>
              <a:gd name="connsiteX0" fmla="*/ 169566 w 616397"/>
              <a:gd name="connsiteY0" fmla="*/ 714814 h 715492"/>
              <a:gd name="connsiteX1" fmla="*/ 568524 w 616397"/>
              <a:gd name="connsiteY1" fmla="*/ 633275 h 715492"/>
              <a:gd name="connsiteX2" fmla="*/ 591821 w 616397"/>
              <a:gd name="connsiteY2" fmla="*/ 292560 h 715492"/>
              <a:gd name="connsiteX3" fmla="*/ 411271 w 616397"/>
              <a:gd name="connsiteY3" fmla="*/ 21734 h 715492"/>
              <a:gd name="connsiteX4" fmla="*/ 122973 w 616397"/>
              <a:gd name="connsiteY4" fmla="*/ 82888 h 715492"/>
              <a:gd name="connsiteX5" fmla="*/ 664 w 616397"/>
              <a:gd name="connsiteY5" fmla="*/ 607067 h 715492"/>
              <a:gd name="connsiteX6" fmla="*/ 169566 w 616397"/>
              <a:gd name="connsiteY6" fmla="*/ 714814 h 715492"/>
              <a:gd name="connsiteX0" fmla="*/ 169566 w 602573"/>
              <a:gd name="connsiteY0" fmla="*/ 714814 h 717767"/>
              <a:gd name="connsiteX1" fmla="*/ 457863 w 602573"/>
              <a:gd name="connsiteY1" fmla="*/ 682781 h 717767"/>
              <a:gd name="connsiteX2" fmla="*/ 568524 w 602573"/>
              <a:gd name="connsiteY2" fmla="*/ 633275 h 717767"/>
              <a:gd name="connsiteX3" fmla="*/ 591821 w 602573"/>
              <a:gd name="connsiteY3" fmla="*/ 292560 h 717767"/>
              <a:gd name="connsiteX4" fmla="*/ 411271 w 602573"/>
              <a:gd name="connsiteY4" fmla="*/ 21734 h 717767"/>
              <a:gd name="connsiteX5" fmla="*/ 122973 w 602573"/>
              <a:gd name="connsiteY5" fmla="*/ 82888 h 717767"/>
              <a:gd name="connsiteX6" fmla="*/ 664 w 602573"/>
              <a:gd name="connsiteY6" fmla="*/ 607067 h 717767"/>
              <a:gd name="connsiteX7" fmla="*/ 169566 w 602573"/>
              <a:gd name="connsiteY7" fmla="*/ 714814 h 717767"/>
              <a:gd name="connsiteX0" fmla="*/ 169566 w 601082"/>
              <a:gd name="connsiteY0" fmla="*/ 714814 h 736174"/>
              <a:gd name="connsiteX1" fmla="*/ 513193 w 601082"/>
              <a:gd name="connsiteY1" fmla="*/ 729375 h 736174"/>
              <a:gd name="connsiteX2" fmla="*/ 568524 w 601082"/>
              <a:gd name="connsiteY2" fmla="*/ 633275 h 736174"/>
              <a:gd name="connsiteX3" fmla="*/ 591821 w 601082"/>
              <a:gd name="connsiteY3" fmla="*/ 292560 h 736174"/>
              <a:gd name="connsiteX4" fmla="*/ 411271 w 601082"/>
              <a:gd name="connsiteY4" fmla="*/ 21734 h 736174"/>
              <a:gd name="connsiteX5" fmla="*/ 122973 w 601082"/>
              <a:gd name="connsiteY5" fmla="*/ 82888 h 736174"/>
              <a:gd name="connsiteX6" fmla="*/ 664 w 601082"/>
              <a:gd name="connsiteY6" fmla="*/ 607067 h 736174"/>
              <a:gd name="connsiteX7" fmla="*/ 169566 w 601082"/>
              <a:gd name="connsiteY7" fmla="*/ 714814 h 736174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632638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6857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1324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75630"/>
              <a:gd name="connsiteY0" fmla="*/ 714177 h 719713"/>
              <a:gd name="connsiteX1" fmla="*/ 533578 w 575630"/>
              <a:gd name="connsiteY1" fmla="*/ 696705 h 719713"/>
              <a:gd name="connsiteX2" fmla="*/ 568524 w 575630"/>
              <a:gd name="connsiteY2" fmla="*/ 513242 h 719713"/>
              <a:gd name="connsiteX3" fmla="*/ 539403 w 575630"/>
              <a:gd name="connsiteY3" fmla="*/ 283186 h 719713"/>
              <a:gd name="connsiteX4" fmla="*/ 411271 w 575630"/>
              <a:gd name="connsiteY4" fmla="*/ 21097 h 719713"/>
              <a:gd name="connsiteX5" fmla="*/ 122973 w 575630"/>
              <a:gd name="connsiteY5" fmla="*/ 82251 h 719713"/>
              <a:gd name="connsiteX6" fmla="*/ 664 w 575630"/>
              <a:gd name="connsiteY6" fmla="*/ 606430 h 719713"/>
              <a:gd name="connsiteX7" fmla="*/ 169566 w 575630"/>
              <a:gd name="connsiteY7" fmla="*/ 714177 h 719713"/>
              <a:gd name="connsiteX0" fmla="*/ 169566 w 570812"/>
              <a:gd name="connsiteY0" fmla="*/ 714177 h 724645"/>
              <a:gd name="connsiteX1" fmla="*/ 495721 w 570812"/>
              <a:gd name="connsiteY1" fmla="*/ 711265 h 724645"/>
              <a:gd name="connsiteX2" fmla="*/ 568524 w 570812"/>
              <a:gd name="connsiteY2" fmla="*/ 513242 h 724645"/>
              <a:gd name="connsiteX3" fmla="*/ 539403 w 570812"/>
              <a:gd name="connsiteY3" fmla="*/ 283186 h 724645"/>
              <a:gd name="connsiteX4" fmla="*/ 411271 w 570812"/>
              <a:gd name="connsiteY4" fmla="*/ 21097 h 724645"/>
              <a:gd name="connsiteX5" fmla="*/ 122973 w 570812"/>
              <a:gd name="connsiteY5" fmla="*/ 82251 h 724645"/>
              <a:gd name="connsiteX6" fmla="*/ 664 w 570812"/>
              <a:gd name="connsiteY6" fmla="*/ 606430 h 724645"/>
              <a:gd name="connsiteX7" fmla="*/ 169566 w 570812"/>
              <a:gd name="connsiteY7" fmla="*/ 714177 h 724645"/>
              <a:gd name="connsiteX0" fmla="*/ 169566 w 570065"/>
              <a:gd name="connsiteY0" fmla="*/ 714177 h 731306"/>
              <a:gd name="connsiteX1" fmla="*/ 507369 w 570065"/>
              <a:gd name="connsiteY1" fmla="*/ 722913 h 731306"/>
              <a:gd name="connsiteX2" fmla="*/ 568524 w 570065"/>
              <a:gd name="connsiteY2" fmla="*/ 513242 h 731306"/>
              <a:gd name="connsiteX3" fmla="*/ 539403 w 570065"/>
              <a:gd name="connsiteY3" fmla="*/ 283186 h 731306"/>
              <a:gd name="connsiteX4" fmla="*/ 411271 w 570065"/>
              <a:gd name="connsiteY4" fmla="*/ 21097 h 731306"/>
              <a:gd name="connsiteX5" fmla="*/ 122973 w 570065"/>
              <a:gd name="connsiteY5" fmla="*/ 82251 h 731306"/>
              <a:gd name="connsiteX6" fmla="*/ 664 w 570065"/>
              <a:gd name="connsiteY6" fmla="*/ 606430 h 731306"/>
              <a:gd name="connsiteX7" fmla="*/ 169566 w 570065"/>
              <a:gd name="connsiteY7" fmla="*/ 714177 h 731306"/>
              <a:gd name="connsiteX0" fmla="*/ 169566 w 570035"/>
              <a:gd name="connsiteY0" fmla="*/ 714177 h 726063"/>
              <a:gd name="connsiteX1" fmla="*/ 521930 w 570035"/>
              <a:gd name="connsiteY1" fmla="*/ 714176 h 726063"/>
              <a:gd name="connsiteX2" fmla="*/ 568524 w 570035"/>
              <a:gd name="connsiteY2" fmla="*/ 513242 h 726063"/>
              <a:gd name="connsiteX3" fmla="*/ 539403 w 570035"/>
              <a:gd name="connsiteY3" fmla="*/ 283186 h 726063"/>
              <a:gd name="connsiteX4" fmla="*/ 411271 w 570035"/>
              <a:gd name="connsiteY4" fmla="*/ 21097 h 726063"/>
              <a:gd name="connsiteX5" fmla="*/ 122973 w 570035"/>
              <a:gd name="connsiteY5" fmla="*/ 82251 h 726063"/>
              <a:gd name="connsiteX6" fmla="*/ 664 w 570035"/>
              <a:gd name="connsiteY6" fmla="*/ 606430 h 726063"/>
              <a:gd name="connsiteX7" fmla="*/ 169566 w 570035"/>
              <a:gd name="connsiteY7" fmla="*/ 714177 h 726063"/>
              <a:gd name="connsiteX0" fmla="*/ 169566 w 572167"/>
              <a:gd name="connsiteY0" fmla="*/ 711419 h 723305"/>
              <a:gd name="connsiteX1" fmla="*/ 521930 w 572167"/>
              <a:gd name="connsiteY1" fmla="*/ 711418 h 723305"/>
              <a:gd name="connsiteX2" fmla="*/ 568524 w 572167"/>
              <a:gd name="connsiteY2" fmla="*/ 510484 h 723305"/>
              <a:gd name="connsiteX3" fmla="*/ 510282 w 572167"/>
              <a:gd name="connsiteY3" fmla="*/ 242571 h 723305"/>
              <a:gd name="connsiteX4" fmla="*/ 411271 w 572167"/>
              <a:gd name="connsiteY4" fmla="*/ 18339 h 723305"/>
              <a:gd name="connsiteX5" fmla="*/ 122973 w 572167"/>
              <a:gd name="connsiteY5" fmla="*/ 79493 h 723305"/>
              <a:gd name="connsiteX6" fmla="*/ 664 w 572167"/>
              <a:gd name="connsiteY6" fmla="*/ 603672 h 723305"/>
              <a:gd name="connsiteX7" fmla="*/ 169566 w 572167"/>
              <a:gd name="connsiteY7" fmla="*/ 711419 h 723305"/>
              <a:gd name="connsiteX0" fmla="*/ 169566 w 570887"/>
              <a:gd name="connsiteY0" fmla="*/ 711207 h 723093"/>
              <a:gd name="connsiteX1" fmla="*/ 521930 w 570887"/>
              <a:gd name="connsiteY1" fmla="*/ 711206 h 723093"/>
              <a:gd name="connsiteX2" fmla="*/ 568524 w 570887"/>
              <a:gd name="connsiteY2" fmla="*/ 510272 h 723093"/>
              <a:gd name="connsiteX3" fmla="*/ 527755 w 570887"/>
              <a:gd name="connsiteY3" fmla="*/ 239447 h 723093"/>
              <a:gd name="connsiteX4" fmla="*/ 411271 w 570887"/>
              <a:gd name="connsiteY4" fmla="*/ 18127 h 723093"/>
              <a:gd name="connsiteX5" fmla="*/ 122973 w 570887"/>
              <a:gd name="connsiteY5" fmla="*/ 79281 h 723093"/>
              <a:gd name="connsiteX6" fmla="*/ 664 w 570887"/>
              <a:gd name="connsiteY6" fmla="*/ 603460 h 723093"/>
              <a:gd name="connsiteX7" fmla="*/ 169566 w 570887"/>
              <a:gd name="connsiteY7" fmla="*/ 711207 h 723093"/>
              <a:gd name="connsiteX0" fmla="*/ 169566 w 570887"/>
              <a:gd name="connsiteY0" fmla="*/ 713174 h 725060"/>
              <a:gd name="connsiteX1" fmla="*/ 521930 w 570887"/>
              <a:gd name="connsiteY1" fmla="*/ 713173 h 725060"/>
              <a:gd name="connsiteX2" fmla="*/ 568524 w 570887"/>
              <a:gd name="connsiteY2" fmla="*/ 512239 h 725060"/>
              <a:gd name="connsiteX3" fmla="*/ 527755 w 570887"/>
              <a:gd name="connsiteY3" fmla="*/ 241414 h 725060"/>
              <a:gd name="connsiteX4" fmla="*/ 387974 w 570887"/>
              <a:gd name="connsiteY4" fmla="*/ 17182 h 725060"/>
              <a:gd name="connsiteX5" fmla="*/ 122973 w 570887"/>
              <a:gd name="connsiteY5" fmla="*/ 81248 h 725060"/>
              <a:gd name="connsiteX6" fmla="*/ 664 w 570887"/>
              <a:gd name="connsiteY6" fmla="*/ 605427 h 725060"/>
              <a:gd name="connsiteX7" fmla="*/ 169566 w 570887"/>
              <a:gd name="connsiteY7" fmla="*/ 713174 h 725060"/>
              <a:gd name="connsiteX0" fmla="*/ 169566 w 575166"/>
              <a:gd name="connsiteY0" fmla="*/ 713174 h 725060"/>
              <a:gd name="connsiteX1" fmla="*/ 521930 w 575166"/>
              <a:gd name="connsiteY1" fmla="*/ 713173 h 725060"/>
              <a:gd name="connsiteX2" fmla="*/ 574349 w 575166"/>
              <a:gd name="connsiteY2" fmla="*/ 512239 h 725060"/>
              <a:gd name="connsiteX3" fmla="*/ 527755 w 575166"/>
              <a:gd name="connsiteY3" fmla="*/ 241414 h 725060"/>
              <a:gd name="connsiteX4" fmla="*/ 387974 w 575166"/>
              <a:gd name="connsiteY4" fmla="*/ 17182 h 725060"/>
              <a:gd name="connsiteX5" fmla="*/ 122973 w 575166"/>
              <a:gd name="connsiteY5" fmla="*/ 81248 h 725060"/>
              <a:gd name="connsiteX6" fmla="*/ 664 w 575166"/>
              <a:gd name="connsiteY6" fmla="*/ 605427 h 725060"/>
              <a:gd name="connsiteX7" fmla="*/ 169566 w 575166"/>
              <a:gd name="connsiteY7" fmla="*/ 713174 h 725060"/>
              <a:gd name="connsiteX0" fmla="*/ 148748 w 574733"/>
              <a:gd name="connsiteY0" fmla="*/ 718998 h 728634"/>
              <a:gd name="connsiteX1" fmla="*/ 521497 w 574733"/>
              <a:gd name="connsiteY1" fmla="*/ 713173 h 728634"/>
              <a:gd name="connsiteX2" fmla="*/ 573916 w 574733"/>
              <a:gd name="connsiteY2" fmla="*/ 512239 h 728634"/>
              <a:gd name="connsiteX3" fmla="*/ 527322 w 574733"/>
              <a:gd name="connsiteY3" fmla="*/ 241414 h 728634"/>
              <a:gd name="connsiteX4" fmla="*/ 387541 w 574733"/>
              <a:gd name="connsiteY4" fmla="*/ 17182 h 728634"/>
              <a:gd name="connsiteX5" fmla="*/ 122540 w 574733"/>
              <a:gd name="connsiteY5" fmla="*/ 81248 h 728634"/>
              <a:gd name="connsiteX6" fmla="*/ 231 w 574733"/>
              <a:gd name="connsiteY6" fmla="*/ 605427 h 728634"/>
              <a:gd name="connsiteX7" fmla="*/ 148748 w 574733"/>
              <a:gd name="connsiteY7" fmla="*/ 718998 h 728634"/>
              <a:gd name="connsiteX0" fmla="*/ 148748 w 573956"/>
              <a:gd name="connsiteY0" fmla="*/ 718998 h 729905"/>
              <a:gd name="connsiteX1" fmla="*/ 419573 w 573956"/>
              <a:gd name="connsiteY1" fmla="*/ 718998 h 729905"/>
              <a:gd name="connsiteX2" fmla="*/ 521497 w 573956"/>
              <a:gd name="connsiteY2" fmla="*/ 713173 h 729905"/>
              <a:gd name="connsiteX3" fmla="*/ 573916 w 573956"/>
              <a:gd name="connsiteY3" fmla="*/ 512239 h 729905"/>
              <a:gd name="connsiteX4" fmla="*/ 527322 w 573956"/>
              <a:gd name="connsiteY4" fmla="*/ 241414 h 729905"/>
              <a:gd name="connsiteX5" fmla="*/ 387541 w 573956"/>
              <a:gd name="connsiteY5" fmla="*/ 17182 h 729905"/>
              <a:gd name="connsiteX6" fmla="*/ 122540 w 573956"/>
              <a:gd name="connsiteY6" fmla="*/ 81248 h 729905"/>
              <a:gd name="connsiteX7" fmla="*/ 231 w 573956"/>
              <a:gd name="connsiteY7" fmla="*/ 605427 h 729905"/>
              <a:gd name="connsiteX8" fmla="*/ 148748 w 573956"/>
              <a:gd name="connsiteY8" fmla="*/ 718998 h 729905"/>
              <a:gd name="connsiteX0" fmla="*/ 148748 w 574304"/>
              <a:gd name="connsiteY0" fmla="*/ 718998 h 727630"/>
              <a:gd name="connsiteX1" fmla="*/ 419573 w 574304"/>
              <a:gd name="connsiteY1" fmla="*/ 718998 h 727630"/>
              <a:gd name="connsiteX2" fmla="*/ 541881 w 574304"/>
              <a:gd name="connsiteY2" fmla="*/ 704436 h 727630"/>
              <a:gd name="connsiteX3" fmla="*/ 573916 w 574304"/>
              <a:gd name="connsiteY3" fmla="*/ 512239 h 727630"/>
              <a:gd name="connsiteX4" fmla="*/ 527322 w 574304"/>
              <a:gd name="connsiteY4" fmla="*/ 241414 h 727630"/>
              <a:gd name="connsiteX5" fmla="*/ 387541 w 574304"/>
              <a:gd name="connsiteY5" fmla="*/ 17182 h 727630"/>
              <a:gd name="connsiteX6" fmla="*/ 122540 w 574304"/>
              <a:gd name="connsiteY6" fmla="*/ 81248 h 727630"/>
              <a:gd name="connsiteX7" fmla="*/ 231 w 574304"/>
              <a:gd name="connsiteY7" fmla="*/ 605427 h 727630"/>
              <a:gd name="connsiteX8" fmla="*/ 148748 w 574304"/>
              <a:gd name="connsiteY8" fmla="*/ 718998 h 727630"/>
              <a:gd name="connsiteX0" fmla="*/ 148748 w 574304"/>
              <a:gd name="connsiteY0" fmla="*/ 718998 h 729950"/>
              <a:gd name="connsiteX1" fmla="*/ 413749 w 574304"/>
              <a:gd name="connsiteY1" fmla="*/ 724822 h 729950"/>
              <a:gd name="connsiteX2" fmla="*/ 541881 w 574304"/>
              <a:gd name="connsiteY2" fmla="*/ 704436 h 729950"/>
              <a:gd name="connsiteX3" fmla="*/ 573916 w 574304"/>
              <a:gd name="connsiteY3" fmla="*/ 512239 h 729950"/>
              <a:gd name="connsiteX4" fmla="*/ 527322 w 574304"/>
              <a:gd name="connsiteY4" fmla="*/ 241414 h 729950"/>
              <a:gd name="connsiteX5" fmla="*/ 387541 w 574304"/>
              <a:gd name="connsiteY5" fmla="*/ 17182 h 729950"/>
              <a:gd name="connsiteX6" fmla="*/ 122540 w 574304"/>
              <a:gd name="connsiteY6" fmla="*/ 81248 h 729950"/>
              <a:gd name="connsiteX7" fmla="*/ 231 w 574304"/>
              <a:gd name="connsiteY7" fmla="*/ 605427 h 729950"/>
              <a:gd name="connsiteX8" fmla="*/ 148748 w 574304"/>
              <a:gd name="connsiteY8" fmla="*/ 718998 h 729950"/>
              <a:gd name="connsiteX0" fmla="*/ 148748 w 574569"/>
              <a:gd name="connsiteY0" fmla="*/ 718998 h 729950"/>
              <a:gd name="connsiteX1" fmla="*/ 413749 w 574569"/>
              <a:gd name="connsiteY1" fmla="*/ 724822 h 729950"/>
              <a:gd name="connsiteX2" fmla="*/ 544793 w 574569"/>
              <a:gd name="connsiteY2" fmla="*/ 689876 h 729950"/>
              <a:gd name="connsiteX3" fmla="*/ 573916 w 574569"/>
              <a:gd name="connsiteY3" fmla="*/ 512239 h 729950"/>
              <a:gd name="connsiteX4" fmla="*/ 527322 w 574569"/>
              <a:gd name="connsiteY4" fmla="*/ 241414 h 729950"/>
              <a:gd name="connsiteX5" fmla="*/ 387541 w 574569"/>
              <a:gd name="connsiteY5" fmla="*/ 17182 h 729950"/>
              <a:gd name="connsiteX6" fmla="*/ 122540 w 574569"/>
              <a:gd name="connsiteY6" fmla="*/ 81248 h 729950"/>
              <a:gd name="connsiteX7" fmla="*/ 231 w 574569"/>
              <a:gd name="connsiteY7" fmla="*/ 605427 h 729950"/>
              <a:gd name="connsiteX8" fmla="*/ 148748 w 574569"/>
              <a:gd name="connsiteY8" fmla="*/ 718998 h 729950"/>
              <a:gd name="connsiteX0" fmla="*/ 148748 w 574569"/>
              <a:gd name="connsiteY0" fmla="*/ 718998 h 735009"/>
              <a:gd name="connsiteX1" fmla="*/ 437046 w 574569"/>
              <a:gd name="connsiteY1" fmla="*/ 733558 h 735009"/>
              <a:gd name="connsiteX2" fmla="*/ 544793 w 574569"/>
              <a:gd name="connsiteY2" fmla="*/ 689876 h 735009"/>
              <a:gd name="connsiteX3" fmla="*/ 573916 w 574569"/>
              <a:gd name="connsiteY3" fmla="*/ 512239 h 735009"/>
              <a:gd name="connsiteX4" fmla="*/ 527322 w 574569"/>
              <a:gd name="connsiteY4" fmla="*/ 241414 h 735009"/>
              <a:gd name="connsiteX5" fmla="*/ 387541 w 574569"/>
              <a:gd name="connsiteY5" fmla="*/ 17182 h 735009"/>
              <a:gd name="connsiteX6" fmla="*/ 122540 w 574569"/>
              <a:gd name="connsiteY6" fmla="*/ 81248 h 735009"/>
              <a:gd name="connsiteX7" fmla="*/ 231 w 574569"/>
              <a:gd name="connsiteY7" fmla="*/ 605427 h 735009"/>
              <a:gd name="connsiteX8" fmla="*/ 148748 w 574569"/>
              <a:gd name="connsiteY8" fmla="*/ 718998 h 735009"/>
              <a:gd name="connsiteX0" fmla="*/ 148748 w 581569"/>
              <a:gd name="connsiteY0" fmla="*/ 718998 h 735009"/>
              <a:gd name="connsiteX1" fmla="*/ 437046 w 581569"/>
              <a:gd name="connsiteY1" fmla="*/ 733558 h 735009"/>
              <a:gd name="connsiteX2" fmla="*/ 565177 w 581569"/>
              <a:gd name="connsiteY2" fmla="*/ 698612 h 735009"/>
              <a:gd name="connsiteX3" fmla="*/ 573916 w 581569"/>
              <a:gd name="connsiteY3" fmla="*/ 512239 h 735009"/>
              <a:gd name="connsiteX4" fmla="*/ 527322 w 581569"/>
              <a:gd name="connsiteY4" fmla="*/ 241414 h 735009"/>
              <a:gd name="connsiteX5" fmla="*/ 387541 w 581569"/>
              <a:gd name="connsiteY5" fmla="*/ 17182 h 735009"/>
              <a:gd name="connsiteX6" fmla="*/ 122540 w 581569"/>
              <a:gd name="connsiteY6" fmla="*/ 81248 h 735009"/>
              <a:gd name="connsiteX7" fmla="*/ 231 w 581569"/>
              <a:gd name="connsiteY7" fmla="*/ 605427 h 735009"/>
              <a:gd name="connsiteX8" fmla="*/ 148748 w 581569"/>
              <a:gd name="connsiteY8" fmla="*/ 718998 h 735009"/>
              <a:gd name="connsiteX0" fmla="*/ 151650 w 584471"/>
              <a:gd name="connsiteY0" fmla="*/ 718998 h 736863"/>
              <a:gd name="connsiteX1" fmla="*/ 439948 w 584471"/>
              <a:gd name="connsiteY1" fmla="*/ 733558 h 736863"/>
              <a:gd name="connsiteX2" fmla="*/ 568079 w 584471"/>
              <a:gd name="connsiteY2" fmla="*/ 698612 h 736863"/>
              <a:gd name="connsiteX3" fmla="*/ 576818 w 584471"/>
              <a:gd name="connsiteY3" fmla="*/ 512239 h 736863"/>
              <a:gd name="connsiteX4" fmla="*/ 530224 w 584471"/>
              <a:gd name="connsiteY4" fmla="*/ 241414 h 736863"/>
              <a:gd name="connsiteX5" fmla="*/ 390443 w 584471"/>
              <a:gd name="connsiteY5" fmla="*/ 17182 h 736863"/>
              <a:gd name="connsiteX6" fmla="*/ 125442 w 584471"/>
              <a:gd name="connsiteY6" fmla="*/ 81248 h 736863"/>
              <a:gd name="connsiteX7" fmla="*/ 220 w 584471"/>
              <a:gd name="connsiteY7" fmla="*/ 570481 h 736863"/>
              <a:gd name="connsiteX8" fmla="*/ 151650 w 584471"/>
              <a:gd name="connsiteY8" fmla="*/ 718998 h 736863"/>
              <a:gd name="connsiteX0" fmla="*/ 131058 w 584264"/>
              <a:gd name="connsiteY0" fmla="*/ 724822 h 739977"/>
              <a:gd name="connsiteX1" fmla="*/ 439741 w 584264"/>
              <a:gd name="connsiteY1" fmla="*/ 733558 h 739977"/>
              <a:gd name="connsiteX2" fmla="*/ 567872 w 584264"/>
              <a:gd name="connsiteY2" fmla="*/ 698612 h 739977"/>
              <a:gd name="connsiteX3" fmla="*/ 576611 w 584264"/>
              <a:gd name="connsiteY3" fmla="*/ 512239 h 739977"/>
              <a:gd name="connsiteX4" fmla="*/ 530017 w 584264"/>
              <a:gd name="connsiteY4" fmla="*/ 241414 h 739977"/>
              <a:gd name="connsiteX5" fmla="*/ 390236 w 584264"/>
              <a:gd name="connsiteY5" fmla="*/ 17182 h 739977"/>
              <a:gd name="connsiteX6" fmla="*/ 125235 w 584264"/>
              <a:gd name="connsiteY6" fmla="*/ 81248 h 739977"/>
              <a:gd name="connsiteX7" fmla="*/ 13 w 584264"/>
              <a:gd name="connsiteY7" fmla="*/ 570481 h 739977"/>
              <a:gd name="connsiteX8" fmla="*/ 131058 w 584264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6382"/>
              <a:gd name="connsiteY0" fmla="*/ 724183 h 739338"/>
              <a:gd name="connsiteX1" fmla="*/ 413542 w 556382"/>
              <a:gd name="connsiteY1" fmla="*/ 732919 h 739338"/>
              <a:gd name="connsiteX2" fmla="*/ 541673 w 556382"/>
              <a:gd name="connsiteY2" fmla="*/ 697973 h 739338"/>
              <a:gd name="connsiteX3" fmla="*/ 550412 w 556382"/>
              <a:gd name="connsiteY3" fmla="*/ 511600 h 739338"/>
              <a:gd name="connsiteX4" fmla="*/ 532939 w 556382"/>
              <a:gd name="connsiteY4" fmla="*/ 232039 h 739338"/>
              <a:gd name="connsiteX5" fmla="*/ 364037 w 556382"/>
              <a:gd name="connsiteY5" fmla="*/ 16543 h 739338"/>
              <a:gd name="connsiteX6" fmla="*/ 99036 w 556382"/>
              <a:gd name="connsiteY6" fmla="*/ 80609 h 739338"/>
              <a:gd name="connsiteX7" fmla="*/ 22 w 556382"/>
              <a:gd name="connsiteY7" fmla="*/ 569842 h 739338"/>
              <a:gd name="connsiteX8" fmla="*/ 104859 w 556382"/>
              <a:gd name="connsiteY8" fmla="*/ 724183 h 739338"/>
              <a:gd name="connsiteX0" fmla="*/ 104859 w 561043"/>
              <a:gd name="connsiteY0" fmla="*/ 724183 h 739338"/>
              <a:gd name="connsiteX1" fmla="*/ 413542 w 561043"/>
              <a:gd name="connsiteY1" fmla="*/ 732919 h 739338"/>
              <a:gd name="connsiteX2" fmla="*/ 541673 w 561043"/>
              <a:gd name="connsiteY2" fmla="*/ 697973 h 739338"/>
              <a:gd name="connsiteX3" fmla="*/ 559149 w 561043"/>
              <a:gd name="connsiteY3" fmla="*/ 514512 h 739338"/>
              <a:gd name="connsiteX4" fmla="*/ 532939 w 561043"/>
              <a:gd name="connsiteY4" fmla="*/ 232039 h 739338"/>
              <a:gd name="connsiteX5" fmla="*/ 364037 w 561043"/>
              <a:gd name="connsiteY5" fmla="*/ 16543 h 739338"/>
              <a:gd name="connsiteX6" fmla="*/ 99036 w 561043"/>
              <a:gd name="connsiteY6" fmla="*/ 80609 h 739338"/>
              <a:gd name="connsiteX7" fmla="*/ 22 w 561043"/>
              <a:gd name="connsiteY7" fmla="*/ 569842 h 739338"/>
              <a:gd name="connsiteX8" fmla="*/ 104859 w 561043"/>
              <a:gd name="connsiteY8" fmla="*/ 724183 h 739338"/>
              <a:gd name="connsiteX0" fmla="*/ 104859 w 561681"/>
              <a:gd name="connsiteY0" fmla="*/ 723330 h 738485"/>
              <a:gd name="connsiteX1" fmla="*/ 413542 w 561681"/>
              <a:gd name="connsiteY1" fmla="*/ 732066 h 738485"/>
              <a:gd name="connsiteX2" fmla="*/ 541673 w 561681"/>
              <a:gd name="connsiteY2" fmla="*/ 697120 h 738485"/>
              <a:gd name="connsiteX3" fmla="*/ 559149 w 561681"/>
              <a:gd name="connsiteY3" fmla="*/ 513659 h 738485"/>
              <a:gd name="connsiteX4" fmla="*/ 524203 w 561681"/>
              <a:gd name="connsiteY4" fmla="*/ 219537 h 738485"/>
              <a:gd name="connsiteX5" fmla="*/ 364037 w 561681"/>
              <a:gd name="connsiteY5" fmla="*/ 15690 h 738485"/>
              <a:gd name="connsiteX6" fmla="*/ 99036 w 561681"/>
              <a:gd name="connsiteY6" fmla="*/ 79756 h 738485"/>
              <a:gd name="connsiteX7" fmla="*/ 22 w 561681"/>
              <a:gd name="connsiteY7" fmla="*/ 568989 h 738485"/>
              <a:gd name="connsiteX8" fmla="*/ 104859 w 561681"/>
              <a:gd name="connsiteY8" fmla="*/ 723330 h 738485"/>
              <a:gd name="connsiteX0" fmla="*/ 100220 w 557042"/>
              <a:gd name="connsiteY0" fmla="*/ 723330 h 741100"/>
              <a:gd name="connsiteX1" fmla="*/ 408903 w 557042"/>
              <a:gd name="connsiteY1" fmla="*/ 732066 h 741100"/>
              <a:gd name="connsiteX2" fmla="*/ 537034 w 557042"/>
              <a:gd name="connsiteY2" fmla="*/ 697120 h 741100"/>
              <a:gd name="connsiteX3" fmla="*/ 554510 w 557042"/>
              <a:gd name="connsiteY3" fmla="*/ 513659 h 741100"/>
              <a:gd name="connsiteX4" fmla="*/ 519564 w 557042"/>
              <a:gd name="connsiteY4" fmla="*/ 219537 h 741100"/>
              <a:gd name="connsiteX5" fmla="*/ 359398 w 557042"/>
              <a:gd name="connsiteY5" fmla="*/ 15690 h 741100"/>
              <a:gd name="connsiteX6" fmla="*/ 94397 w 557042"/>
              <a:gd name="connsiteY6" fmla="*/ 79756 h 741100"/>
              <a:gd name="connsiteX7" fmla="*/ 26 w 557042"/>
              <a:gd name="connsiteY7" fmla="*/ 531948 h 741100"/>
              <a:gd name="connsiteX8" fmla="*/ 100220 w 557042"/>
              <a:gd name="connsiteY8" fmla="*/ 723330 h 741100"/>
              <a:gd name="connsiteX0" fmla="*/ 95553 w 557018"/>
              <a:gd name="connsiteY0" fmla="*/ 704809 h 732923"/>
              <a:gd name="connsiteX1" fmla="*/ 408879 w 557018"/>
              <a:gd name="connsiteY1" fmla="*/ 732066 h 732923"/>
              <a:gd name="connsiteX2" fmla="*/ 537010 w 557018"/>
              <a:gd name="connsiteY2" fmla="*/ 697120 h 732923"/>
              <a:gd name="connsiteX3" fmla="*/ 554486 w 557018"/>
              <a:gd name="connsiteY3" fmla="*/ 513659 h 732923"/>
              <a:gd name="connsiteX4" fmla="*/ 519540 w 557018"/>
              <a:gd name="connsiteY4" fmla="*/ 219537 h 732923"/>
              <a:gd name="connsiteX5" fmla="*/ 359374 w 557018"/>
              <a:gd name="connsiteY5" fmla="*/ 15690 h 732923"/>
              <a:gd name="connsiteX6" fmla="*/ 94373 w 557018"/>
              <a:gd name="connsiteY6" fmla="*/ 79756 h 732923"/>
              <a:gd name="connsiteX7" fmla="*/ 2 w 557018"/>
              <a:gd name="connsiteY7" fmla="*/ 531948 h 732923"/>
              <a:gd name="connsiteX8" fmla="*/ 95553 w 557018"/>
              <a:gd name="connsiteY8" fmla="*/ 704809 h 732923"/>
              <a:gd name="connsiteX0" fmla="*/ 95553 w 557018"/>
              <a:gd name="connsiteY0" fmla="*/ 723330 h 741100"/>
              <a:gd name="connsiteX1" fmla="*/ 408879 w 557018"/>
              <a:gd name="connsiteY1" fmla="*/ 732066 h 741100"/>
              <a:gd name="connsiteX2" fmla="*/ 537010 w 557018"/>
              <a:gd name="connsiteY2" fmla="*/ 697120 h 741100"/>
              <a:gd name="connsiteX3" fmla="*/ 554486 w 557018"/>
              <a:gd name="connsiteY3" fmla="*/ 513659 h 741100"/>
              <a:gd name="connsiteX4" fmla="*/ 519540 w 557018"/>
              <a:gd name="connsiteY4" fmla="*/ 219537 h 741100"/>
              <a:gd name="connsiteX5" fmla="*/ 359374 w 557018"/>
              <a:gd name="connsiteY5" fmla="*/ 15690 h 741100"/>
              <a:gd name="connsiteX6" fmla="*/ 94373 w 557018"/>
              <a:gd name="connsiteY6" fmla="*/ 79756 h 741100"/>
              <a:gd name="connsiteX7" fmla="*/ 2 w 557018"/>
              <a:gd name="connsiteY7" fmla="*/ 531948 h 741100"/>
              <a:gd name="connsiteX8" fmla="*/ 95553 w 557018"/>
              <a:gd name="connsiteY8" fmla="*/ 723330 h 741100"/>
              <a:gd name="connsiteX0" fmla="*/ 95553 w 557018"/>
              <a:gd name="connsiteY0" fmla="*/ 723330 h 739205"/>
              <a:gd name="connsiteX1" fmla="*/ 394951 w 557018"/>
              <a:gd name="connsiteY1" fmla="*/ 727436 h 739205"/>
              <a:gd name="connsiteX2" fmla="*/ 537010 w 557018"/>
              <a:gd name="connsiteY2" fmla="*/ 697120 h 739205"/>
              <a:gd name="connsiteX3" fmla="*/ 554486 w 557018"/>
              <a:gd name="connsiteY3" fmla="*/ 513659 h 739205"/>
              <a:gd name="connsiteX4" fmla="*/ 519540 w 557018"/>
              <a:gd name="connsiteY4" fmla="*/ 219537 h 739205"/>
              <a:gd name="connsiteX5" fmla="*/ 359374 w 557018"/>
              <a:gd name="connsiteY5" fmla="*/ 15690 h 739205"/>
              <a:gd name="connsiteX6" fmla="*/ 94373 w 557018"/>
              <a:gd name="connsiteY6" fmla="*/ 79756 h 739205"/>
              <a:gd name="connsiteX7" fmla="*/ 2 w 557018"/>
              <a:gd name="connsiteY7" fmla="*/ 531948 h 739205"/>
              <a:gd name="connsiteX8" fmla="*/ 95553 w 557018"/>
              <a:gd name="connsiteY8" fmla="*/ 723330 h 739205"/>
              <a:gd name="connsiteX0" fmla="*/ 95553 w 558038"/>
              <a:gd name="connsiteY0" fmla="*/ 723388 h 739263"/>
              <a:gd name="connsiteX1" fmla="*/ 394951 w 558038"/>
              <a:gd name="connsiteY1" fmla="*/ 727494 h 739263"/>
              <a:gd name="connsiteX2" fmla="*/ 537010 w 558038"/>
              <a:gd name="connsiteY2" fmla="*/ 697178 h 739263"/>
              <a:gd name="connsiteX3" fmla="*/ 554486 w 558038"/>
              <a:gd name="connsiteY3" fmla="*/ 513717 h 739263"/>
              <a:gd name="connsiteX4" fmla="*/ 505636 w 558038"/>
              <a:gd name="connsiteY4" fmla="*/ 220397 h 739263"/>
              <a:gd name="connsiteX5" fmla="*/ 359374 w 558038"/>
              <a:gd name="connsiteY5" fmla="*/ 15748 h 739263"/>
              <a:gd name="connsiteX6" fmla="*/ 94373 w 558038"/>
              <a:gd name="connsiteY6" fmla="*/ 79814 h 739263"/>
              <a:gd name="connsiteX7" fmla="*/ 2 w 558038"/>
              <a:gd name="connsiteY7" fmla="*/ 532006 h 739263"/>
              <a:gd name="connsiteX8" fmla="*/ 95553 w 558038"/>
              <a:gd name="connsiteY8" fmla="*/ 723388 h 73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038" h="739263">
                <a:moveTo>
                  <a:pt x="95553" y="723388"/>
                </a:moveTo>
                <a:cubicBezTo>
                  <a:pt x="161378" y="755969"/>
                  <a:pt x="332826" y="728465"/>
                  <a:pt x="394951" y="727494"/>
                </a:cubicBezTo>
                <a:cubicBezTo>
                  <a:pt x="457076" y="726523"/>
                  <a:pt x="511286" y="731638"/>
                  <a:pt x="537010" y="697178"/>
                </a:cubicBezTo>
                <a:cubicBezTo>
                  <a:pt x="562734" y="662718"/>
                  <a:pt x="559715" y="593181"/>
                  <a:pt x="554486" y="513717"/>
                </a:cubicBezTo>
                <a:cubicBezTo>
                  <a:pt x="549257" y="434254"/>
                  <a:pt x="538155" y="303392"/>
                  <a:pt x="505636" y="220397"/>
                </a:cubicBezTo>
                <a:cubicBezTo>
                  <a:pt x="473117" y="137402"/>
                  <a:pt x="427918" y="39178"/>
                  <a:pt x="359374" y="15748"/>
                </a:cubicBezTo>
                <a:cubicBezTo>
                  <a:pt x="290830" y="-7682"/>
                  <a:pt x="162807" y="-17741"/>
                  <a:pt x="94373" y="79814"/>
                </a:cubicBezTo>
                <a:cubicBezTo>
                  <a:pt x="25939" y="177369"/>
                  <a:pt x="-195" y="424744"/>
                  <a:pt x="2" y="532006"/>
                </a:cubicBezTo>
                <a:cubicBezTo>
                  <a:pt x="199" y="639268"/>
                  <a:pt x="29728" y="690807"/>
                  <a:pt x="95553" y="72338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background_tooth_13">
            <a:extLst>
              <a:ext uri="{FF2B5EF4-FFF2-40B4-BE49-F238E27FC236}">
                <a16:creationId xmlns:a16="http://schemas.microsoft.com/office/drawing/2014/main" id="{A7F9654D-A3FD-4DAA-B246-CF9AE2CAD426}"/>
              </a:ext>
            </a:extLst>
          </p:cNvPr>
          <p:cNvSpPr/>
          <p:nvPr/>
        </p:nvSpPr>
        <p:spPr>
          <a:xfrm>
            <a:off x="3228970" y="2158440"/>
            <a:ext cx="467637" cy="673180"/>
          </a:xfrm>
          <a:custGeom>
            <a:avLst/>
            <a:gdLst>
              <a:gd name="connsiteX0" fmla="*/ 366153 w 395849"/>
              <a:gd name="connsiteY0" fmla="*/ 186714 h 658545"/>
              <a:gd name="connsiteX1" fmla="*/ 389013 w 395849"/>
              <a:gd name="connsiteY1" fmla="*/ 461034 h 658545"/>
              <a:gd name="connsiteX2" fmla="*/ 297573 w 395849"/>
              <a:gd name="connsiteY2" fmla="*/ 621054 h 658545"/>
              <a:gd name="connsiteX3" fmla="*/ 179463 w 395849"/>
              <a:gd name="connsiteY3" fmla="*/ 651534 h 658545"/>
              <a:gd name="connsiteX4" fmla="*/ 4203 w 395849"/>
              <a:gd name="connsiteY4" fmla="*/ 518184 h 658545"/>
              <a:gd name="connsiteX5" fmla="*/ 65163 w 395849"/>
              <a:gd name="connsiteY5" fmla="*/ 201954 h 658545"/>
              <a:gd name="connsiteX6" fmla="*/ 183273 w 395849"/>
              <a:gd name="connsiteY6" fmla="*/ 24 h 658545"/>
              <a:gd name="connsiteX7" fmla="*/ 366153 w 395849"/>
              <a:gd name="connsiteY7" fmla="*/ 186714 h 658545"/>
              <a:gd name="connsiteX0" fmla="*/ 378333 w 408029"/>
              <a:gd name="connsiteY0" fmla="*/ 186934 h 658765"/>
              <a:gd name="connsiteX1" fmla="*/ 401193 w 408029"/>
              <a:gd name="connsiteY1" fmla="*/ 461254 h 658765"/>
              <a:gd name="connsiteX2" fmla="*/ 309753 w 408029"/>
              <a:gd name="connsiteY2" fmla="*/ 621274 h 658765"/>
              <a:gd name="connsiteX3" fmla="*/ 191643 w 408029"/>
              <a:gd name="connsiteY3" fmla="*/ 651754 h 658765"/>
              <a:gd name="connsiteX4" fmla="*/ 16383 w 408029"/>
              <a:gd name="connsiteY4" fmla="*/ 518404 h 658765"/>
              <a:gd name="connsiteX5" fmla="*/ 27813 w 408029"/>
              <a:gd name="connsiteY5" fmla="*/ 156454 h 658765"/>
              <a:gd name="connsiteX6" fmla="*/ 195453 w 408029"/>
              <a:gd name="connsiteY6" fmla="*/ 244 h 658765"/>
              <a:gd name="connsiteX7" fmla="*/ 378333 w 408029"/>
              <a:gd name="connsiteY7" fmla="*/ 186934 h 658765"/>
              <a:gd name="connsiteX0" fmla="*/ 378333 w 407408"/>
              <a:gd name="connsiteY0" fmla="*/ 186934 h 658765"/>
              <a:gd name="connsiteX1" fmla="*/ 401193 w 407408"/>
              <a:gd name="connsiteY1" fmla="*/ 461254 h 658765"/>
              <a:gd name="connsiteX2" fmla="*/ 309753 w 407408"/>
              <a:gd name="connsiteY2" fmla="*/ 621274 h 658765"/>
              <a:gd name="connsiteX3" fmla="*/ 191643 w 407408"/>
              <a:gd name="connsiteY3" fmla="*/ 651754 h 658765"/>
              <a:gd name="connsiteX4" fmla="*/ 16383 w 407408"/>
              <a:gd name="connsiteY4" fmla="*/ 518404 h 658765"/>
              <a:gd name="connsiteX5" fmla="*/ 27813 w 407408"/>
              <a:gd name="connsiteY5" fmla="*/ 156454 h 658765"/>
              <a:gd name="connsiteX6" fmla="*/ 210693 w 407408"/>
              <a:gd name="connsiteY6" fmla="*/ 244 h 658765"/>
              <a:gd name="connsiteX7" fmla="*/ 378333 w 407408"/>
              <a:gd name="connsiteY7" fmla="*/ 186934 h 658765"/>
              <a:gd name="connsiteX0" fmla="*/ 385953 w 410524"/>
              <a:gd name="connsiteY0" fmla="*/ 253371 h 660432"/>
              <a:gd name="connsiteX1" fmla="*/ 401193 w 410524"/>
              <a:gd name="connsiteY1" fmla="*/ 462921 h 660432"/>
              <a:gd name="connsiteX2" fmla="*/ 309753 w 410524"/>
              <a:gd name="connsiteY2" fmla="*/ 622941 h 660432"/>
              <a:gd name="connsiteX3" fmla="*/ 191643 w 410524"/>
              <a:gd name="connsiteY3" fmla="*/ 653421 h 660432"/>
              <a:gd name="connsiteX4" fmla="*/ 16383 w 410524"/>
              <a:gd name="connsiteY4" fmla="*/ 520071 h 660432"/>
              <a:gd name="connsiteX5" fmla="*/ 27813 w 410524"/>
              <a:gd name="connsiteY5" fmla="*/ 158121 h 660432"/>
              <a:gd name="connsiteX6" fmla="*/ 210693 w 410524"/>
              <a:gd name="connsiteY6" fmla="*/ 1911 h 660432"/>
              <a:gd name="connsiteX7" fmla="*/ 385953 w 410524"/>
              <a:gd name="connsiteY7" fmla="*/ 253371 h 660432"/>
              <a:gd name="connsiteX0" fmla="*/ 385953 w 404789"/>
              <a:gd name="connsiteY0" fmla="*/ 251498 h 658559"/>
              <a:gd name="connsiteX1" fmla="*/ 401193 w 404789"/>
              <a:gd name="connsiteY1" fmla="*/ 461048 h 658559"/>
              <a:gd name="connsiteX2" fmla="*/ 309753 w 404789"/>
              <a:gd name="connsiteY2" fmla="*/ 621068 h 658559"/>
              <a:gd name="connsiteX3" fmla="*/ 191643 w 404789"/>
              <a:gd name="connsiteY3" fmla="*/ 651548 h 658559"/>
              <a:gd name="connsiteX4" fmla="*/ 16383 w 404789"/>
              <a:gd name="connsiteY4" fmla="*/ 518198 h 658559"/>
              <a:gd name="connsiteX5" fmla="*/ 27813 w 404789"/>
              <a:gd name="connsiteY5" fmla="*/ 156248 h 658559"/>
              <a:gd name="connsiteX6" fmla="*/ 210693 w 404789"/>
              <a:gd name="connsiteY6" fmla="*/ 38 h 658559"/>
              <a:gd name="connsiteX7" fmla="*/ 382143 w 404789"/>
              <a:gd name="connsiteY7" fmla="*/ 167678 h 658559"/>
              <a:gd name="connsiteX8" fmla="*/ 385953 w 404789"/>
              <a:gd name="connsiteY8" fmla="*/ 251498 h 658559"/>
              <a:gd name="connsiteX0" fmla="*/ 408813 w 412402"/>
              <a:gd name="connsiteY0" fmla="*/ 274358 h 658559"/>
              <a:gd name="connsiteX1" fmla="*/ 401193 w 412402"/>
              <a:gd name="connsiteY1" fmla="*/ 461048 h 658559"/>
              <a:gd name="connsiteX2" fmla="*/ 309753 w 412402"/>
              <a:gd name="connsiteY2" fmla="*/ 621068 h 658559"/>
              <a:gd name="connsiteX3" fmla="*/ 191643 w 412402"/>
              <a:gd name="connsiteY3" fmla="*/ 651548 h 658559"/>
              <a:gd name="connsiteX4" fmla="*/ 16383 w 412402"/>
              <a:gd name="connsiteY4" fmla="*/ 518198 h 658559"/>
              <a:gd name="connsiteX5" fmla="*/ 27813 w 412402"/>
              <a:gd name="connsiteY5" fmla="*/ 156248 h 658559"/>
              <a:gd name="connsiteX6" fmla="*/ 210693 w 412402"/>
              <a:gd name="connsiteY6" fmla="*/ 38 h 658559"/>
              <a:gd name="connsiteX7" fmla="*/ 382143 w 412402"/>
              <a:gd name="connsiteY7" fmla="*/ 167678 h 658559"/>
              <a:gd name="connsiteX8" fmla="*/ 408813 w 412402"/>
              <a:gd name="connsiteY8" fmla="*/ 274358 h 658559"/>
              <a:gd name="connsiteX0" fmla="*/ 382143 w 408850"/>
              <a:gd name="connsiteY0" fmla="*/ 167678 h 658559"/>
              <a:gd name="connsiteX1" fmla="*/ 401193 w 408850"/>
              <a:gd name="connsiteY1" fmla="*/ 461048 h 658559"/>
              <a:gd name="connsiteX2" fmla="*/ 309753 w 408850"/>
              <a:gd name="connsiteY2" fmla="*/ 621068 h 658559"/>
              <a:gd name="connsiteX3" fmla="*/ 191643 w 408850"/>
              <a:gd name="connsiteY3" fmla="*/ 651548 h 658559"/>
              <a:gd name="connsiteX4" fmla="*/ 16383 w 408850"/>
              <a:gd name="connsiteY4" fmla="*/ 518198 h 658559"/>
              <a:gd name="connsiteX5" fmla="*/ 27813 w 408850"/>
              <a:gd name="connsiteY5" fmla="*/ 156248 h 658559"/>
              <a:gd name="connsiteX6" fmla="*/ 210693 w 408850"/>
              <a:gd name="connsiteY6" fmla="*/ 38 h 658559"/>
              <a:gd name="connsiteX7" fmla="*/ 382143 w 408850"/>
              <a:gd name="connsiteY7" fmla="*/ 167678 h 658559"/>
              <a:gd name="connsiteX0" fmla="*/ 389763 w 412426"/>
              <a:gd name="connsiteY0" fmla="*/ 167678 h 658559"/>
              <a:gd name="connsiteX1" fmla="*/ 401193 w 412426"/>
              <a:gd name="connsiteY1" fmla="*/ 461048 h 658559"/>
              <a:gd name="connsiteX2" fmla="*/ 309753 w 412426"/>
              <a:gd name="connsiteY2" fmla="*/ 621068 h 658559"/>
              <a:gd name="connsiteX3" fmla="*/ 191643 w 412426"/>
              <a:gd name="connsiteY3" fmla="*/ 651548 h 658559"/>
              <a:gd name="connsiteX4" fmla="*/ 16383 w 412426"/>
              <a:gd name="connsiteY4" fmla="*/ 518198 h 658559"/>
              <a:gd name="connsiteX5" fmla="*/ 27813 w 412426"/>
              <a:gd name="connsiteY5" fmla="*/ 156248 h 658559"/>
              <a:gd name="connsiteX6" fmla="*/ 210693 w 412426"/>
              <a:gd name="connsiteY6" fmla="*/ 38 h 658559"/>
              <a:gd name="connsiteX7" fmla="*/ 389763 w 412426"/>
              <a:gd name="connsiteY7" fmla="*/ 167678 h 658559"/>
              <a:gd name="connsiteX0" fmla="*/ 405304 w 427967"/>
              <a:gd name="connsiteY0" fmla="*/ 167718 h 658599"/>
              <a:gd name="connsiteX1" fmla="*/ 416734 w 427967"/>
              <a:gd name="connsiteY1" fmla="*/ 461088 h 658599"/>
              <a:gd name="connsiteX2" fmla="*/ 325294 w 427967"/>
              <a:gd name="connsiteY2" fmla="*/ 621108 h 658599"/>
              <a:gd name="connsiteX3" fmla="*/ 207184 w 427967"/>
              <a:gd name="connsiteY3" fmla="*/ 651588 h 658599"/>
              <a:gd name="connsiteX4" fmla="*/ 31924 w 427967"/>
              <a:gd name="connsiteY4" fmla="*/ 518238 h 658599"/>
              <a:gd name="connsiteX5" fmla="*/ 16684 w 427967"/>
              <a:gd name="connsiteY5" fmla="*/ 186768 h 658599"/>
              <a:gd name="connsiteX6" fmla="*/ 226234 w 427967"/>
              <a:gd name="connsiteY6" fmla="*/ 78 h 658599"/>
              <a:gd name="connsiteX7" fmla="*/ 405304 w 427967"/>
              <a:gd name="connsiteY7" fmla="*/ 167718 h 658599"/>
              <a:gd name="connsiteX0" fmla="*/ 418339 w 441002"/>
              <a:gd name="connsiteY0" fmla="*/ 167718 h 660819"/>
              <a:gd name="connsiteX1" fmla="*/ 429769 w 441002"/>
              <a:gd name="connsiteY1" fmla="*/ 461088 h 660819"/>
              <a:gd name="connsiteX2" fmla="*/ 338329 w 441002"/>
              <a:gd name="connsiteY2" fmla="*/ 621108 h 660819"/>
              <a:gd name="connsiteX3" fmla="*/ 220219 w 441002"/>
              <a:gd name="connsiteY3" fmla="*/ 651588 h 660819"/>
              <a:gd name="connsiteX4" fmla="*/ 18289 w 441002"/>
              <a:gd name="connsiteY4" fmla="*/ 487758 h 660819"/>
              <a:gd name="connsiteX5" fmla="*/ 29719 w 441002"/>
              <a:gd name="connsiteY5" fmla="*/ 186768 h 660819"/>
              <a:gd name="connsiteX6" fmla="*/ 239269 w 441002"/>
              <a:gd name="connsiteY6" fmla="*/ 78 h 660819"/>
              <a:gd name="connsiteX7" fmla="*/ 418339 w 441002"/>
              <a:gd name="connsiteY7" fmla="*/ 167718 h 660819"/>
              <a:gd name="connsiteX0" fmla="*/ 416434 w 439097"/>
              <a:gd name="connsiteY0" fmla="*/ 167718 h 673972"/>
              <a:gd name="connsiteX1" fmla="*/ 427864 w 439097"/>
              <a:gd name="connsiteY1" fmla="*/ 461088 h 673972"/>
              <a:gd name="connsiteX2" fmla="*/ 336424 w 439097"/>
              <a:gd name="connsiteY2" fmla="*/ 621108 h 673972"/>
              <a:gd name="connsiteX3" fmla="*/ 191644 w 439097"/>
              <a:gd name="connsiteY3" fmla="*/ 666828 h 673972"/>
              <a:gd name="connsiteX4" fmla="*/ 16384 w 439097"/>
              <a:gd name="connsiteY4" fmla="*/ 487758 h 673972"/>
              <a:gd name="connsiteX5" fmla="*/ 27814 w 439097"/>
              <a:gd name="connsiteY5" fmla="*/ 186768 h 673972"/>
              <a:gd name="connsiteX6" fmla="*/ 237364 w 439097"/>
              <a:gd name="connsiteY6" fmla="*/ 78 h 673972"/>
              <a:gd name="connsiteX7" fmla="*/ 416434 w 439097"/>
              <a:gd name="connsiteY7" fmla="*/ 167718 h 673972"/>
              <a:gd name="connsiteX0" fmla="*/ 416434 w 437868"/>
              <a:gd name="connsiteY0" fmla="*/ 167718 h 670237"/>
              <a:gd name="connsiteX1" fmla="*/ 427864 w 437868"/>
              <a:gd name="connsiteY1" fmla="*/ 461088 h 670237"/>
              <a:gd name="connsiteX2" fmla="*/ 355474 w 437868"/>
              <a:gd name="connsiteY2" fmla="*/ 594438 h 670237"/>
              <a:gd name="connsiteX3" fmla="*/ 191644 w 437868"/>
              <a:gd name="connsiteY3" fmla="*/ 666828 h 670237"/>
              <a:gd name="connsiteX4" fmla="*/ 16384 w 437868"/>
              <a:gd name="connsiteY4" fmla="*/ 487758 h 670237"/>
              <a:gd name="connsiteX5" fmla="*/ 27814 w 437868"/>
              <a:gd name="connsiteY5" fmla="*/ 186768 h 670237"/>
              <a:gd name="connsiteX6" fmla="*/ 237364 w 437868"/>
              <a:gd name="connsiteY6" fmla="*/ 78 h 670237"/>
              <a:gd name="connsiteX7" fmla="*/ 416434 w 437868"/>
              <a:gd name="connsiteY7" fmla="*/ 167718 h 670237"/>
              <a:gd name="connsiteX0" fmla="*/ 415353 w 436787"/>
              <a:gd name="connsiteY0" fmla="*/ 167718 h 673901"/>
              <a:gd name="connsiteX1" fmla="*/ 426783 w 436787"/>
              <a:gd name="connsiteY1" fmla="*/ 461088 h 673901"/>
              <a:gd name="connsiteX2" fmla="*/ 354393 w 436787"/>
              <a:gd name="connsiteY2" fmla="*/ 594438 h 673901"/>
              <a:gd name="connsiteX3" fmla="*/ 175323 w 436787"/>
              <a:gd name="connsiteY3" fmla="*/ 670638 h 673901"/>
              <a:gd name="connsiteX4" fmla="*/ 15303 w 436787"/>
              <a:gd name="connsiteY4" fmla="*/ 487758 h 673901"/>
              <a:gd name="connsiteX5" fmla="*/ 26733 w 436787"/>
              <a:gd name="connsiteY5" fmla="*/ 186768 h 673901"/>
              <a:gd name="connsiteX6" fmla="*/ 236283 w 436787"/>
              <a:gd name="connsiteY6" fmla="*/ 78 h 673901"/>
              <a:gd name="connsiteX7" fmla="*/ 415353 w 436787"/>
              <a:gd name="connsiteY7" fmla="*/ 167718 h 673901"/>
              <a:gd name="connsiteX0" fmla="*/ 438677 w 460111"/>
              <a:gd name="connsiteY0" fmla="*/ 167718 h 675048"/>
              <a:gd name="connsiteX1" fmla="*/ 450107 w 460111"/>
              <a:gd name="connsiteY1" fmla="*/ 461088 h 675048"/>
              <a:gd name="connsiteX2" fmla="*/ 377717 w 460111"/>
              <a:gd name="connsiteY2" fmla="*/ 594438 h 675048"/>
              <a:gd name="connsiteX3" fmla="*/ 198647 w 460111"/>
              <a:gd name="connsiteY3" fmla="*/ 670638 h 675048"/>
              <a:gd name="connsiteX4" fmla="*/ 8147 w 460111"/>
              <a:gd name="connsiteY4" fmla="*/ 464898 h 675048"/>
              <a:gd name="connsiteX5" fmla="*/ 50057 w 460111"/>
              <a:gd name="connsiteY5" fmla="*/ 186768 h 675048"/>
              <a:gd name="connsiteX6" fmla="*/ 259607 w 460111"/>
              <a:gd name="connsiteY6" fmla="*/ 78 h 675048"/>
              <a:gd name="connsiteX7" fmla="*/ 438677 w 460111"/>
              <a:gd name="connsiteY7" fmla="*/ 167718 h 675048"/>
              <a:gd name="connsiteX0" fmla="*/ 435122 w 456556"/>
              <a:gd name="connsiteY0" fmla="*/ 167718 h 675048"/>
              <a:gd name="connsiteX1" fmla="*/ 446552 w 456556"/>
              <a:gd name="connsiteY1" fmla="*/ 461088 h 675048"/>
              <a:gd name="connsiteX2" fmla="*/ 374162 w 456556"/>
              <a:gd name="connsiteY2" fmla="*/ 594438 h 675048"/>
              <a:gd name="connsiteX3" fmla="*/ 195092 w 456556"/>
              <a:gd name="connsiteY3" fmla="*/ 670638 h 675048"/>
              <a:gd name="connsiteX4" fmla="*/ 4592 w 456556"/>
              <a:gd name="connsiteY4" fmla="*/ 464898 h 675048"/>
              <a:gd name="connsiteX5" fmla="*/ 69362 w 456556"/>
              <a:gd name="connsiteY5" fmla="*/ 186768 h 675048"/>
              <a:gd name="connsiteX6" fmla="*/ 256052 w 456556"/>
              <a:gd name="connsiteY6" fmla="*/ 78 h 675048"/>
              <a:gd name="connsiteX7" fmla="*/ 435122 w 456556"/>
              <a:gd name="connsiteY7" fmla="*/ 167718 h 675048"/>
              <a:gd name="connsiteX0" fmla="*/ 400832 w 447209"/>
              <a:gd name="connsiteY0" fmla="*/ 179082 h 674982"/>
              <a:gd name="connsiteX1" fmla="*/ 446552 w 447209"/>
              <a:gd name="connsiteY1" fmla="*/ 461022 h 674982"/>
              <a:gd name="connsiteX2" fmla="*/ 374162 w 447209"/>
              <a:gd name="connsiteY2" fmla="*/ 594372 h 674982"/>
              <a:gd name="connsiteX3" fmla="*/ 195092 w 447209"/>
              <a:gd name="connsiteY3" fmla="*/ 670572 h 674982"/>
              <a:gd name="connsiteX4" fmla="*/ 4592 w 447209"/>
              <a:gd name="connsiteY4" fmla="*/ 464832 h 674982"/>
              <a:gd name="connsiteX5" fmla="*/ 69362 w 447209"/>
              <a:gd name="connsiteY5" fmla="*/ 186702 h 674982"/>
              <a:gd name="connsiteX6" fmla="*/ 256052 w 447209"/>
              <a:gd name="connsiteY6" fmla="*/ 12 h 674982"/>
              <a:gd name="connsiteX7" fmla="*/ 400832 w 447209"/>
              <a:gd name="connsiteY7" fmla="*/ 179082 h 674982"/>
              <a:gd name="connsiteX0" fmla="*/ 400832 w 447209"/>
              <a:gd name="connsiteY0" fmla="*/ 167653 h 663553"/>
              <a:gd name="connsiteX1" fmla="*/ 446552 w 447209"/>
              <a:gd name="connsiteY1" fmla="*/ 449593 h 663553"/>
              <a:gd name="connsiteX2" fmla="*/ 374162 w 447209"/>
              <a:gd name="connsiteY2" fmla="*/ 582943 h 663553"/>
              <a:gd name="connsiteX3" fmla="*/ 195092 w 447209"/>
              <a:gd name="connsiteY3" fmla="*/ 659143 h 663553"/>
              <a:gd name="connsiteX4" fmla="*/ 4592 w 447209"/>
              <a:gd name="connsiteY4" fmla="*/ 453403 h 663553"/>
              <a:gd name="connsiteX5" fmla="*/ 69362 w 447209"/>
              <a:gd name="connsiteY5" fmla="*/ 175273 h 663553"/>
              <a:gd name="connsiteX6" fmla="*/ 256052 w 447209"/>
              <a:gd name="connsiteY6" fmla="*/ 13 h 663553"/>
              <a:gd name="connsiteX7" fmla="*/ 400832 w 447209"/>
              <a:gd name="connsiteY7" fmla="*/ 167653 h 663553"/>
              <a:gd name="connsiteX0" fmla="*/ 399034 w 445411"/>
              <a:gd name="connsiteY0" fmla="*/ 168062 h 663962"/>
              <a:gd name="connsiteX1" fmla="*/ 444754 w 445411"/>
              <a:gd name="connsiteY1" fmla="*/ 450002 h 663962"/>
              <a:gd name="connsiteX2" fmla="*/ 372364 w 445411"/>
              <a:gd name="connsiteY2" fmla="*/ 583352 h 663962"/>
              <a:gd name="connsiteX3" fmla="*/ 193294 w 445411"/>
              <a:gd name="connsiteY3" fmla="*/ 659552 h 663962"/>
              <a:gd name="connsiteX4" fmla="*/ 2794 w 445411"/>
              <a:gd name="connsiteY4" fmla="*/ 453812 h 663962"/>
              <a:gd name="connsiteX5" fmla="*/ 86614 w 445411"/>
              <a:gd name="connsiteY5" fmla="*/ 133772 h 663962"/>
              <a:gd name="connsiteX6" fmla="*/ 254254 w 445411"/>
              <a:gd name="connsiteY6" fmla="*/ 422 h 663962"/>
              <a:gd name="connsiteX7" fmla="*/ 399034 w 445411"/>
              <a:gd name="connsiteY7" fmla="*/ 168062 h 663962"/>
              <a:gd name="connsiteX0" fmla="*/ 376174 w 444761"/>
              <a:gd name="connsiteY0" fmla="*/ 125754 h 663564"/>
              <a:gd name="connsiteX1" fmla="*/ 444754 w 444761"/>
              <a:gd name="connsiteY1" fmla="*/ 449604 h 663564"/>
              <a:gd name="connsiteX2" fmla="*/ 372364 w 444761"/>
              <a:gd name="connsiteY2" fmla="*/ 582954 h 663564"/>
              <a:gd name="connsiteX3" fmla="*/ 193294 w 444761"/>
              <a:gd name="connsiteY3" fmla="*/ 659154 h 663564"/>
              <a:gd name="connsiteX4" fmla="*/ 2794 w 444761"/>
              <a:gd name="connsiteY4" fmla="*/ 453414 h 663564"/>
              <a:gd name="connsiteX5" fmla="*/ 86614 w 444761"/>
              <a:gd name="connsiteY5" fmla="*/ 133374 h 663564"/>
              <a:gd name="connsiteX6" fmla="*/ 254254 w 444761"/>
              <a:gd name="connsiteY6" fmla="*/ 24 h 663564"/>
              <a:gd name="connsiteX7" fmla="*/ 376174 w 444761"/>
              <a:gd name="connsiteY7" fmla="*/ 125754 h 663564"/>
              <a:gd name="connsiteX0" fmla="*/ 376174 w 444761"/>
              <a:gd name="connsiteY0" fmla="*/ 160034 h 697844"/>
              <a:gd name="connsiteX1" fmla="*/ 444754 w 444761"/>
              <a:gd name="connsiteY1" fmla="*/ 483884 h 697844"/>
              <a:gd name="connsiteX2" fmla="*/ 372364 w 444761"/>
              <a:gd name="connsiteY2" fmla="*/ 617234 h 697844"/>
              <a:gd name="connsiteX3" fmla="*/ 193294 w 444761"/>
              <a:gd name="connsiteY3" fmla="*/ 693434 h 697844"/>
              <a:gd name="connsiteX4" fmla="*/ 2794 w 444761"/>
              <a:gd name="connsiteY4" fmla="*/ 487694 h 697844"/>
              <a:gd name="connsiteX5" fmla="*/ 86614 w 444761"/>
              <a:gd name="connsiteY5" fmla="*/ 167654 h 697844"/>
              <a:gd name="connsiteX6" fmla="*/ 254254 w 444761"/>
              <a:gd name="connsiteY6" fmla="*/ 14 h 697844"/>
              <a:gd name="connsiteX7" fmla="*/ 376174 w 444761"/>
              <a:gd name="connsiteY7" fmla="*/ 160034 h 697844"/>
              <a:gd name="connsiteX0" fmla="*/ 379503 w 448090"/>
              <a:gd name="connsiteY0" fmla="*/ 160182 h 697992"/>
              <a:gd name="connsiteX1" fmla="*/ 448083 w 448090"/>
              <a:gd name="connsiteY1" fmla="*/ 484032 h 697992"/>
              <a:gd name="connsiteX2" fmla="*/ 375693 w 448090"/>
              <a:gd name="connsiteY2" fmla="*/ 617382 h 697992"/>
              <a:gd name="connsiteX3" fmla="*/ 196623 w 448090"/>
              <a:gd name="connsiteY3" fmla="*/ 693582 h 697992"/>
              <a:gd name="connsiteX4" fmla="*/ 6123 w 448090"/>
              <a:gd name="connsiteY4" fmla="*/ 487842 h 697992"/>
              <a:gd name="connsiteX5" fmla="*/ 59463 w 448090"/>
              <a:gd name="connsiteY5" fmla="*/ 186852 h 697992"/>
              <a:gd name="connsiteX6" fmla="*/ 257583 w 448090"/>
              <a:gd name="connsiteY6" fmla="*/ 162 h 697992"/>
              <a:gd name="connsiteX7" fmla="*/ 379503 w 448090"/>
              <a:gd name="connsiteY7" fmla="*/ 160182 h 697992"/>
              <a:gd name="connsiteX0" fmla="*/ 417603 w 450733"/>
              <a:gd name="connsiteY0" fmla="*/ 160182 h 697992"/>
              <a:gd name="connsiteX1" fmla="*/ 448083 w 450733"/>
              <a:gd name="connsiteY1" fmla="*/ 484032 h 697992"/>
              <a:gd name="connsiteX2" fmla="*/ 375693 w 450733"/>
              <a:gd name="connsiteY2" fmla="*/ 617382 h 697992"/>
              <a:gd name="connsiteX3" fmla="*/ 196623 w 450733"/>
              <a:gd name="connsiteY3" fmla="*/ 693582 h 697992"/>
              <a:gd name="connsiteX4" fmla="*/ 6123 w 450733"/>
              <a:gd name="connsiteY4" fmla="*/ 487842 h 697992"/>
              <a:gd name="connsiteX5" fmla="*/ 59463 w 450733"/>
              <a:gd name="connsiteY5" fmla="*/ 186852 h 697992"/>
              <a:gd name="connsiteX6" fmla="*/ 257583 w 450733"/>
              <a:gd name="connsiteY6" fmla="*/ 162 h 697992"/>
              <a:gd name="connsiteX7" fmla="*/ 417603 w 450733"/>
              <a:gd name="connsiteY7" fmla="*/ 160182 h 697992"/>
              <a:gd name="connsiteX0" fmla="*/ 415646 w 448776"/>
              <a:gd name="connsiteY0" fmla="*/ 160229 h 698039"/>
              <a:gd name="connsiteX1" fmla="*/ 446126 w 448776"/>
              <a:gd name="connsiteY1" fmla="*/ 484079 h 698039"/>
              <a:gd name="connsiteX2" fmla="*/ 373736 w 448776"/>
              <a:gd name="connsiteY2" fmla="*/ 617429 h 698039"/>
              <a:gd name="connsiteX3" fmla="*/ 194666 w 448776"/>
              <a:gd name="connsiteY3" fmla="*/ 693629 h 698039"/>
              <a:gd name="connsiteX4" fmla="*/ 4166 w 448776"/>
              <a:gd name="connsiteY4" fmla="*/ 487889 h 698039"/>
              <a:gd name="connsiteX5" fmla="*/ 72746 w 448776"/>
              <a:gd name="connsiteY5" fmla="*/ 190709 h 698039"/>
              <a:gd name="connsiteX6" fmla="*/ 255626 w 448776"/>
              <a:gd name="connsiteY6" fmla="*/ 209 h 698039"/>
              <a:gd name="connsiteX7" fmla="*/ 415646 w 448776"/>
              <a:gd name="connsiteY7" fmla="*/ 160229 h 698039"/>
              <a:gd name="connsiteX0" fmla="*/ 416667 w 449797"/>
              <a:gd name="connsiteY0" fmla="*/ 160229 h 701682"/>
              <a:gd name="connsiteX1" fmla="*/ 447147 w 449797"/>
              <a:gd name="connsiteY1" fmla="*/ 484079 h 701682"/>
              <a:gd name="connsiteX2" fmla="*/ 374757 w 449797"/>
              <a:gd name="connsiteY2" fmla="*/ 617429 h 701682"/>
              <a:gd name="connsiteX3" fmla="*/ 214737 w 449797"/>
              <a:gd name="connsiteY3" fmla="*/ 697439 h 701682"/>
              <a:gd name="connsiteX4" fmla="*/ 5187 w 449797"/>
              <a:gd name="connsiteY4" fmla="*/ 487889 h 701682"/>
              <a:gd name="connsiteX5" fmla="*/ 73767 w 449797"/>
              <a:gd name="connsiteY5" fmla="*/ 190709 h 701682"/>
              <a:gd name="connsiteX6" fmla="*/ 256647 w 449797"/>
              <a:gd name="connsiteY6" fmla="*/ 209 h 701682"/>
              <a:gd name="connsiteX7" fmla="*/ 416667 w 449797"/>
              <a:gd name="connsiteY7" fmla="*/ 160229 h 701682"/>
              <a:gd name="connsiteX0" fmla="*/ 416667 w 449270"/>
              <a:gd name="connsiteY0" fmla="*/ 160229 h 699413"/>
              <a:gd name="connsiteX1" fmla="*/ 447147 w 449270"/>
              <a:gd name="connsiteY1" fmla="*/ 484079 h 699413"/>
              <a:gd name="connsiteX2" fmla="*/ 382377 w 449270"/>
              <a:gd name="connsiteY2" fmla="*/ 586949 h 699413"/>
              <a:gd name="connsiteX3" fmla="*/ 214737 w 449270"/>
              <a:gd name="connsiteY3" fmla="*/ 697439 h 699413"/>
              <a:gd name="connsiteX4" fmla="*/ 5187 w 449270"/>
              <a:gd name="connsiteY4" fmla="*/ 487889 h 699413"/>
              <a:gd name="connsiteX5" fmla="*/ 73767 w 449270"/>
              <a:gd name="connsiteY5" fmla="*/ 190709 h 699413"/>
              <a:gd name="connsiteX6" fmla="*/ 256647 w 449270"/>
              <a:gd name="connsiteY6" fmla="*/ 209 h 699413"/>
              <a:gd name="connsiteX7" fmla="*/ 416667 w 449270"/>
              <a:gd name="connsiteY7" fmla="*/ 160229 h 699413"/>
              <a:gd name="connsiteX0" fmla="*/ 416667 w 459725"/>
              <a:gd name="connsiteY0" fmla="*/ 160229 h 699549"/>
              <a:gd name="connsiteX1" fmla="*/ 458577 w 459725"/>
              <a:gd name="connsiteY1" fmla="*/ 442169 h 699549"/>
              <a:gd name="connsiteX2" fmla="*/ 382377 w 459725"/>
              <a:gd name="connsiteY2" fmla="*/ 586949 h 699549"/>
              <a:gd name="connsiteX3" fmla="*/ 214737 w 459725"/>
              <a:gd name="connsiteY3" fmla="*/ 697439 h 699549"/>
              <a:gd name="connsiteX4" fmla="*/ 5187 w 459725"/>
              <a:gd name="connsiteY4" fmla="*/ 487889 h 699549"/>
              <a:gd name="connsiteX5" fmla="*/ 73767 w 459725"/>
              <a:gd name="connsiteY5" fmla="*/ 190709 h 699549"/>
              <a:gd name="connsiteX6" fmla="*/ 256647 w 459725"/>
              <a:gd name="connsiteY6" fmla="*/ 209 h 699549"/>
              <a:gd name="connsiteX7" fmla="*/ 416667 w 459725"/>
              <a:gd name="connsiteY7" fmla="*/ 160229 h 699549"/>
              <a:gd name="connsiteX0" fmla="*/ 417302 w 460360"/>
              <a:gd name="connsiteY0" fmla="*/ 160229 h 684624"/>
              <a:gd name="connsiteX1" fmla="*/ 459212 w 460360"/>
              <a:gd name="connsiteY1" fmla="*/ 442169 h 684624"/>
              <a:gd name="connsiteX2" fmla="*/ 383012 w 460360"/>
              <a:gd name="connsiteY2" fmla="*/ 586949 h 684624"/>
              <a:gd name="connsiteX3" fmla="*/ 226802 w 460360"/>
              <a:gd name="connsiteY3" fmla="*/ 682199 h 684624"/>
              <a:gd name="connsiteX4" fmla="*/ 5822 w 460360"/>
              <a:gd name="connsiteY4" fmla="*/ 487889 h 684624"/>
              <a:gd name="connsiteX5" fmla="*/ 74402 w 460360"/>
              <a:gd name="connsiteY5" fmla="*/ 190709 h 684624"/>
              <a:gd name="connsiteX6" fmla="*/ 257282 w 460360"/>
              <a:gd name="connsiteY6" fmla="*/ 209 h 684624"/>
              <a:gd name="connsiteX7" fmla="*/ 417302 w 460360"/>
              <a:gd name="connsiteY7" fmla="*/ 160229 h 684624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57282 w 459668"/>
              <a:gd name="connsiteY6" fmla="*/ 209 h 684373"/>
              <a:gd name="connsiteX7" fmla="*/ 417302 w 459668"/>
              <a:gd name="connsiteY7" fmla="*/ 160229 h 684373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22992 w 459668"/>
              <a:gd name="connsiteY6" fmla="*/ 209 h 684373"/>
              <a:gd name="connsiteX7" fmla="*/ 417302 w 459668"/>
              <a:gd name="connsiteY7" fmla="*/ 160229 h 684373"/>
              <a:gd name="connsiteX0" fmla="*/ 422591 w 464957"/>
              <a:gd name="connsiteY0" fmla="*/ 160141 h 684285"/>
              <a:gd name="connsiteX1" fmla="*/ 464501 w 464957"/>
              <a:gd name="connsiteY1" fmla="*/ 442081 h 684285"/>
              <a:gd name="connsiteX2" fmla="*/ 403541 w 464957"/>
              <a:gd name="connsiteY2" fmla="*/ 583051 h 684285"/>
              <a:gd name="connsiteX3" fmla="*/ 232091 w 464957"/>
              <a:gd name="connsiteY3" fmla="*/ 682111 h 684285"/>
              <a:gd name="connsiteX4" fmla="*/ 11111 w 464957"/>
              <a:gd name="connsiteY4" fmla="*/ 487801 h 684285"/>
              <a:gd name="connsiteX5" fmla="*/ 49211 w 464957"/>
              <a:gd name="connsiteY5" fmla="*/ 183001 h 684285"/>
              <a:gd name="connsiteX6" fmla="*/ 228281 w 464957"/>
              <a:gd name="connsiteY6" fmla="*/ 121 h 684285"/>
              <a:gd name="connsiteX7" fmla="*/ 422591 w 464957"/>
              <a:gd name="connsiteY7" fmla="*/ 160141 h 684285"/>
              <a:gd name="connsiteX0" fmla="*/ 399731 w 464513"/>
              <a:gd name="connsiteY0" fmla="*/ 145159 h 684543"/>
              <a:gd name="connsiteX1" fmla="*/ 464501 w 464513"/>
              <a:gd name="connsiteY1" fmla="*/ 442339 h 684543"/>
              <a:gd name="connsiteX2" fmla="*/ 403541 w 464513"/>
              <a:gd name="connsiteY2" fmla="*/ 583309 h 684543"/>
              <a:gd name="connsiteX3" fmla="*/ 232091 w 464513"/>
              <a:gd name="connsiteY3" fmla="*/ 682369 h 684543"/>
              <a:gd name="connsiteX4" fmla="*/ 11111 w 464513"/>
              <a:gd name="connsiteY4" fmla="*/ 488059 h 684543"/>
              <a:gd name="connsiteX5" fmla="*/ 49211 w 464513"/>
              <a:gd name="connsiteY5" fmla="*/ 183259 h 684543"/>
              <a:gd name="connsiteX6" fmla="*/ 228281 w 464513"/>
              <a:gd name="connsiteY6" fmla="*/ 379 h 684543"/>
              <a:gd name="connsiteX7" fmla="*/ 399731 w 464513"/>
              <a:gd name="connsiteY7" fmla="*/ 145159 h 684543"/>
              <a:gd name="connsiteX0" fmla="*/ 399731 w 464822"/>
              <a:gd name="connsiteY0" fmla="*/ 145159 h 684543"/>
              <a:gd name="connsiteX1" fmla="*/ 426403 w 464822"/>
              <a:gd name="connsiteY1" fmla="*/ 244220 h 684543"/>
              <a:gd name="connsiteX2" fmla="*/ 464501 w 464822"/>
              <a:gd name="connsiteY2" fmla="*/ 442339 h 684543"/>
              <a:gd name="connsiteX3" fmla="*/ 403541 w 464822"/>
              <a:gd name="connsiteY3" fmla="*/ 583309 h 684543"/>
              <a:gd name="connsiteX4" fmla="*/ 232091 w 464822"/>
              <a:gd name="connsiteY4" fmla="*/ 682369 h 684543"/>
              <a:gd name="connsiteX5" fmla="*/ 11111 w 464822"/>
              <a:gd name="connsiteY5" fmla="*/ 488059 h 684543"/>
              <a:gd name="connsiteX6" fmla="*/ 49211 w 464822"/>
              <a:gd name="connsiteY6" fmla="*/ 183259 h 684543"/>
              <a:gd name="connsiteX7" fmla="*/ 228281 w 464822"/>
              <a:gd name="connsiteY7" fmla="*/ 379 h 684543"/>
              <a:gd name="connsiteX8" fmla="*/ 399731 w 464822"/>
              <a:gd name="connsiteY8" fmla="*/ 145159 h 684543"/>
              <a:gd name="connsiteX0" fmla="*/ 399731 w 467738"/>
              <a:gd name="connsiteY0" fmla="*/ 145159 h 684543"/>
              <a:gd name="connsiteX1" fmla="*/ 453073 w 467738"/>
              <a:gd name="connsiteY1" fmla="*/ 240410 h 684543"/>
              <a:gd name="connsiteX2" fmla="*/ 464501 w 467738"/>
              <a:gd name="connsiteY2" fmla="*/ 442339 h 684543"/>
              <a:gd name="connsiteX3" fmla="*/ 403541 w 467738"/>
              <a:gd name="connsiteY3" fmla="*/ 583309 h 684543"/>
              <a:gd name="connsiteX4" fmla="*/ 232091 w 467738"/>
              <a:gd name="connsiteY4" fmla="*/ 682369 h 684543"/>
              <a:gd name="connsiteX5" fmla="*/ 11111 w 467738"/>
              <a:gd name="connsiteY5" fmla="*/ 488059 h 684543"/>
              <a:gd name="connsiteX6" fmla="*/ 49211 w 467738"/>
              <a:gd name="connsiteY6" fmla="*/ 183259 h 684543"/>
              <a:gd name="connsiteX7" fmla="*/ 228281 w 467738"/>
              <a:gd name="connsiteY7" fmla="*/ 379 h 684543"/>
              <a:gd name="connsiteX8" fmla="*/ 399731 w 467738"/>
              <a:gd name="connsiteY8" fmla="*/ 145159 h 684543"/>
              <a:gd name="connsiteX0" fmla="*/ 395921 w 467738"/>
              <a:gd name="connsiteY0" fmla="*/ 119525 h 685579"/>
              <a:gd name="connsiteX1" fmla="*/ 453073 w 467738"/>
              <a:gd name="connsiteY1" fmla="*/ 241446 h 685579"/>
              <a:gd name="connsiteX2" fmla="*/ 464501 w 467738"/>
              <a:gd name="connsiteY2" fmla="*/ 443375 h 685579"/>
              <a:gd name="connsiteX3" fmla="*/ 403541 w 467738"/>
              <a:gd name="connsiteY3" fmla="*/ 584345 h 685579"/>
              <a:gd name="connsiteX4" fmla="*/ 232091 w 467738"/>
              <a:gd name="connsiteY4" fmla="*/ 683405 h 685579"/>
              <a:gd name="connsiteX5" fmla="*/ 11111 w 467738"/>
              <a:gd name="connsiteY5" fmla="*/ 489095 h 685579"/>
              <a:gd name="connsiteX6" fmla="*/ 49211 w 467738"/>
              <a:gd name="connsiteY6" fmla="*/ 184295 h 685579"/>
              <a:gd name="connsiteX7" fmla="*/ 228281 w 467738"/>
              <a:gd name="connsiteY7" fmla="*/ 1415 h 685579"/>
              <a:gd name="connsiteX8" fmla="*/ 395921 w 467738"/>
              <a:gd name="connsiteY8" fmla="*/ 119525 h 685579"/>
              <a:gd name="connsiteX0" fmla="*/ 407351 w 467738"/>
              <a:gd name="connsiteY0" fmla="*/ 108902 h 686386"/>
              <a:gd name="connsiteX1" fmla="*/ 453073 w 467738"/>
              <a:gd name="connsiteY1" fmla="*/ 242253 h 686386"/>
              <a:gd name="connsiteX2" fmla="*/ 464501 w 467738"/>
              <a:gd name="connsiteY2" fmla="*/ 444182 h 686386"/>
              <a:gd name="connsiteX3" fmla="*/ 403541 w 467738"/>
              <a:gd name="connsiteY3" fmla="*/ 585152 h 686386"/>
              <a:gd name="connsiteX4" fmla="*/ 232091 w 467738"/>
              <a:gd name="connsiteY4" fmla="*/ 684212 h 686386"/>
              <a:gd name="connsiteX5" fmla="*/ 11111 w 467738"/>
              <a:gd name="connsiteY5" fmla="*/ 489902 h 686386"/>
              <a:gd name="connsiteX6" fmla="*/ 49211 w 467738"/>
              <a:gd name="connsiteY6" fmla="*/ 185102 h 686386"/>
              <a:gd name="connsiteX7" fmla="*/ 228281 w 467738"/>
              <a:gd name="connsiteY7" fmla="*/ 2222 h 686386"/>
              <a:gd name="connsiteX8" fmla="*/ 407351 w 467738"/>
              <a:gd name="connsiteY8" fmla="*/ 108902 h 686386"/>
              <a:gd name="connsiteX0" fmla="*/ 403541 w 467738"/>
              <a:gd name="connsiteY0" fmla="*/ 98623 h 687537"/>
              <a:gd name="connsiteX1" fmla="*/ 453073 w 467738"/>
              <a:gd name="connsiteY1" fmla="*/ 243404 h 687537"/>
              <a:gd name="connsiteX2" fmla="*/ 464501 w 467738"/>
              <a:gd name="connsiteY2" fmla="*/ 445333 h 687537"/>
              <a:gd name="connsiteX3" fmla="*/ 403541 w 467738"/>
              <a:gd name="connsiteY3" fmla="*/ 586303 h 687537"/>
              <a:gd name="connsiteX4" fmla="*/ 232091 w 467738"/>
              <a:gd name="connsiteY4" fmla="*/ 685363 h 687537"/>
              <a:gd name="connsiteX5" fmla="*/ 11111 w 467738"/>
              <a:gd name="connsiteY5" fmla="*/ 491053 h 687537"/>
              <a:gd name="connsiteX6" fmla="*/ 49211 w 467738"/>
              <a:gd name="connsiteY6" fmla="*/ 186253 h 687537"/>
              <a:gd name="connsiteX7" fmla="*/ 228281 w 467738"/>
              <a:gd name="connsiteY7" fmla="*/ 3373 h 687537"/>
              <a:gd name="connsiteX8" fmla="*/ 403541 w 467738"/>
              <a:gd name="connsiteY8" fmla="*/ 98623 h 6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38" h="687537">
                <a:moveTo>
                  <a:pt x="403541" y="98623"/>
                </a:moveTo>
                <a:cubicBezTo>
                  <a:pt x="436561" y="139263"/>
                  <a:pt x="442278" y="193874"/>
                  <a:pt x="453073" y="243404"/>
                </a:cubicBezTo>
                <a:cubicBezTo>
                  <a:pt x="463868" y="292934"/>
                  <a:pt x="472756" y="388183"/>
                  <a:pt x="464501" y="445333"/>
                </a:cubicBezTo>
                <a:cubicBezTo>
                  <a:pt x="456246" y="502483"/>
                  <a:pt x="442276" y="546298"/>
                  <a:pt x="403541" y="586303"/>
                </a:cubicBezTo>
                <a:cubicBezTo>
                  <a:pt x="364806" y="626308"/>
                  <a:pt x="297496" y="701238"/>
                  <a:pt x="232091" y="685363"/>
                </a:cubicBezTo>
                <a:cubicBezTo>
                  <a:pt x="166686" y="669488"/>
                  <a:pt x="41591" y="574238"/>
                  <a:pt x="11111" y="491053"/>
                </a:cubicBezTo>
                <a:cubicBezTo>
                  <a:pt x="-19369" y="407868"/>
                  <a:pt x="19366" y="272613"/>
                  <a:pt x="49211" y="186253"/>
                </a:cubicBezTo>
                <a:cubicBezTo>
                  <a:pt x="79056" y="99893"/>
                  <a:pt x="169226" y="17978"/>
                  <a:pt x="228281" y="3373"/>
                </a:cubicBezTo>
                <a:cubicBezTo>
                  <a:pt x="287336" y="-11232"/>
                  <a:pt x="371791" y="21788"/>
                  <a:pt x="403541" y="9862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7" name="background_tooth_22">
            <a:extLst>
              <a:ext uri="{FF2B5EF4-FFF2-40B4-BE49-F238E27FC236}">
                <a16:creationId xmlns:a16="http://schemas.microsoft.com/office/drawing/2014/main" id="{2C4E62FF-82E9-4442-ADD8-C893AEE95471}"/>
              </a:ext>
            </a:extLst>
          </p:cNvPr>
          <p:cNvSpPr/>
          <p:nvPr/>
        </p:nvSpPr>
        <p:spPr>
          <a:xfrm rot="21401252" flipH="1">
            <a:off x="5274647" y="2206359"/>
            <a:ext cx="457950" cy="608326"/>
          </a:xfrm>
          <a:custGeom>
            <a:avLst/>
            <a:gdLst>
              <a:gd name="connsiteX0" fmla="*/ 116627 w 601881"/>
              <a:gd name="connsiteY0" fmla="*/ 706078 h 734531"/>
              <a:gd name="connsiteX1" fmla="*/ 530146 w 601881"/>
              <a:gd name="connsiteY1" fmla="*/ 697342 h 734531"/>
              <a:gd name="connsiteX2" fmla="*/ 591300 w 601881"/>
              <a:gd name="connsiteY2" fmla="*/ 292560 h 734531"/>
              <a:gd name="connsiteX3" fmla="*/ 410750 w 601881"/>
              <a:gd name="connsiteY3" fmla="*/ 21734 h 734531"/>
              <a:gd name="connsiteX4" fmla="*/ 122452 w 601881"/>
              <a:gd name="connsiteY4" fmla="*/ 82888 h 734531"/>
              <a:gd name="connsiteX5" fmla="*/ 143 w 601881"/>
              <a:gd name="connsiteY5" fmla="*/ 607067 h 734531"/>
              <a:gd name="connsiteX6" fmla="*/ 116627 w 601881"/>
              <a:gd name="connsiteY6" fmla="*/ 706078 h 734531"/>
              <a:gd name="connsiteX0" fmla="*/ 211646 w 600921"/>
              <a:gd name="connsiteY0" fmla="*/ 717727 h 739986"/>
              <a:gd name="connsiteX1" fmla="*/ 531978 w 600921"/>
              <a:gd name="connsiteY1" fmla="*/ 697342 h 739986"/>
              <a:gd name="connsiteX2" fmla="*/ 593132 w 600921"/>
              <a:gd name="connsiteY2" fmla="*/ 292560 h 739986"/>
              <a:gd name="connsiteX3" fmla="*/ 412582 w 600921"/>
              <a:gd name="connsiteY3" fmla="*/ 21734 h 739986"/>
              <a:gd name="connsiteX4" fmla="*/ 124284 w 600921"/>
              <a:gd name="connsiteY4" fmla="*/ 82888 h 739986"/>
              <a:gd name="connsiteX5" fmla="*/ 1975 w 600921"/>
              <a:gd name="connsiteY5" fmla="*/ 607067 h 739986"/>
              <a:gd name="connsiteX6" fmla="*/ 211646 w 600921"/>
              <a:gd name="connsiteY6" fmla="*/ 717727 h 739986"/>
              <a:gd name="connsiteX0" fmla="*/ 211646 w 618432"/>
              <a:gd name="connsiteY0" fmla="*/ 717727 h 736493"/>
              <a:gd name="connsiteX1" fmla="*/ 575659 w 618432"/>
              <a:gd name="connsiteY1" fmla="*/ 691517 h 736493"/>
              <a:gd name="connsiteX2" fmla="*/ 593132 w 618432"/>
              <a:gd name="connsiteY2" fmla="*/ 292560 h 736493"/>
              <a:gd name="connsiteX3" fmla="*/ 412582 w 618432"/>
              <a:gd name="connsiteY3" fmla="*/ 21734 h 736493"/>
              <a:gd name="connsiteX4" fmla="*/ 124284 w 618432"/>
              <a:gd name="connsiteY4" fmla="*/ 82888 h 736493"/>
              <a:gd name="connsiteX5" fmla="*/ 1975 w 618432"/>
              <a:gd name="connsiteY5" fmla="*/ 607067 h 736493"/>
              <a:gd name="connsiteX6" fmla="*/ 211646 w 618432"/>
              <a:gd name="connsiteY6" fmla="*/ 717727 h 736493"/>
              <a:gd name="connsiteX0" fmla="*/ 318350 w 617150"/>
              <a:gd name="connsiteY0" fmla="*/ 706078 h 730614"/>
              <a:gd name="connsiteX1" fmla="*/ 580439 w 617150"/>
              <a:gd name="connsiteY1" fmla="*/ 691517 h 730614"/>
              <a:gd name="connsiteX2" fmla="*/ 597912 w 617150"/>
              <a:gd name="connsiteY2" fmla="*/ 292560 h 730614"/>
              <a:gd name="connsiteX3" fmla="*/ 417362 w 617150"/>
              <a:gd name="connsiteY3" fmla="*/ 21734 h 730614"/>
              <a:gd name="connsiteX4" fmla="*/ 129064 w 617150"/>
              <a:gd name="connsiteY4" fmla="*/ 82888 h 730614"/>
              <a:gd name="connsiteX5" fmla="*/ 6755 w 617150"/>
              <a:gd name="connsiteY5" fmla="*/ 607067 h 730614"/>
              <a:gd name="connsiteX6" fmla="*/ 318350 w 617150"/>
              <a:gd name="connsiteY6" fmla="*/ 706078 h 730614"/>
              <a:gd name="connsiteX0" fmla="*/ 169566 w 619732"/>
              <a:gd name="connsiteY0" fmla="*/ 714814 h 734936"/>
              <a:gd name="connsiteX1" fmla="*/ 574348 w 619732"/>
              <a:gd name="connsiteY1" fmla="*/ 691517 h 734936"/>
              <a:gd name="connsiteX2" fmla="*/ 591821 w 619732"/>
              <a:gd name="connsiteY2" fmla="*/ 292560 h 734936"/>
              <a:gd name="connsiteX3" fmla="*/ 411271 w 619732"/>
              <a:gd name="connsiteY3" fmla="*/ 21734 h 734936"/>
              <a:gd name="connsiteX4" fmla="*/ 122973 w 619732"/>
              <a:gd name="connsiteY4" fmla="*/ 82888 h 734936"/>
              <a:gd name="connsiteX5" fmla="*/ 664 w 619732"/>
              <a:gd name="connsiteY5" fmla="*/ 607067 h 734936"/>
              <a:gd name="connsiteX6" fmla="*/ 169566 w 619732"/>
              <a:gd name="connsiteY6" fmla="*/ 714814 h 734936"/>
              <a:gd name="connsiteX0" fmla="*/ 169566 w 616397"/>
              <a:gd name="connsiteY0" fmla="*/ 714814 h 715492"/>
              <a:gd name="connsiteX1" fmla="*/ 568524 w 616397"/>
              <a:gd name="connsiteY1" fmla="*/ 633275 h 715492"/>
              <a:gd name="connsiteX2" fmla="*/ 591821 w 616397"/>
              <a:gd name="connsiteY2" fmla="*/ 292560 h 715492"/>
              <a:gd name="connsiteX3" fmla="*/ 411271 w 616397"/>
              <a:gd name="connsiteY3" fmla="*/ 21734 h 715492"/>
              <a:gd name="connsiteX4" fmla="*/ 122973 w 616397"/>
              <a:gd name="connsiteY4" fmla="*/ 82888 h 715492"/>
              <a:gd name="connsiteX5" fmla="*/ 664 w 616397"/>
              <a:gd name="connsiteY5" fmla="*/ 607067 h 715492"/>
              <a:gd name="connsiteX6" fmla="*/ 169566 w 616397"/>
              <a:gd name="connsiteY6" fmla="*/ 714814 h 715492"/>
              <a:gd name="connsiteX0" fmla="*/ 169566 w 602573"/>
              <a:gd name="connsiteY0" fmla="*/ 714814 h 717767"/>
              <a:gd name="connsiteX1" fmla="*/ 457863 w 602573"/>
              <a:gd name="connsiteY1" fmla="*/ 682781 h 717767"/>
              <a:gd name="connsiteX2" fmla="*/ 568524 w 602573"/>
              <a:gd name="connsiteY2" fmla="*/ 633275 h 717767"/>
              <a:gd name="connsiteX3" fmla="*/ 591821 w 602573"/>
              <a:gd name="connsiteY3" fmla="*/ 292560 h 717767"/>
              <a:gd name="connsiteX4" fmla="*/ 411271 w 602573"/>
              <a:gd name="connsiteY4" fmla="*/ 21734 h 717767"/>
              <a:gd name="connsiteX5" fmla="*/ 122973 w 602573"/>
              <a:gd name="connsiteY5" fmla="*/ 82888 h 717767"/>
              <a:gd name="connsiteX6" fmla="*/ 664 w 602573"/>
              <a:gd name="connsiteY6" fmla="*/ 607067 h 717767"/>
              <a:gd name="connsiteX7" fmla="*/ 169566 w 602573"/>
              <a:gd name="connsiteY7" fmla="*/ 714814 h 717767"/>
              <a:gd name="connsiteX0" fmla="*/ 169566 w 601082"/>
              <a:gd name="connsiteY0" fmla="*/ 714814 h 736174"/>
              <a:gd name="connsiteX1" fmla="*/ 513193 w 601082"/>
              <a:gd name="connsiteY1" fmla="*/ 729375 h 736174"/>
              <a:gd name="connsiteX2" fmla="*/ 568524 w 601082"/>
              <a:gd name="connsiteY2" fmla="*/ 633275 h 736174"/>
              <a:gd name="connsiteX3" fmla="*/ 591821 w 601082"/>
              <a:gd name="connsiteY3" fmla="*/ 292560 h 736174"/>
              <a:gd name="connsiteX4" fmla="*/ 411271 w 601082"/>
              <a:gd name="connsiteY4" fmla="*/ 21734 h 736174"/>
              <a:gd name="connsiteX5" fmla="*/ 122973 w 601082"/>
              <a:gd name="connsiteY5" fmla="*/ 82888 h 736174"/>
              <a:gd name="connsiteX6" fmla="*/ 664 w 601082"/>
              <a:gd name="connsiteY6" fmla="*/ 607067 h 736174"/>
              <a:gd name="connsiteX7" fmla="*/ 169566 w 601082"/>
              <a:gd name="connsiteY7" fmla="*/ 714814 h 736174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632638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6857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1324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75630"/>
              <a:gd name="connsiteY0" fmla="*/ 714177 h 719713"/>
              <a:gd name="connsiteX1" fmla="*/ 533578 w 575630"/>
              <a:gd name="connsiteY1" fmla="*/ 696705 h 719713"/>
              <a:gd name="connsiteX2" fmla="*/ 568524 w 575630"/>
              <a:gd name="connsiteY2" fmla="*/ 513242 h 719713"/>
              <a:gd name="connsiteX3" fmla="*/ 539403 w 575630"/>
              <a:gd name="connsiteY3" fmla="*/ 283186 h 719713"/>
              <a:gd name="connsiteX4" fmla="*/ 411271 w 575630"/>
              <a:gd name="connsiteY4" fmla="*/ 21097 h 719713"/>
              <a:gd name="connsiteX5" fmla="*/ 122973 w 575630"/>
              <a:gd name="connsiteY5" fmla="*/ 82251 h 719713"/>
              <a:gd name="connsiteX6" fmla="*/ 664 w 575630"/>
              <a:gd name="connsiteY6" fmla="*/ 606430 h 719713"/>
              <a:gd name="connsiteX7" fmla="*/ 169566 w 575630"/>
              <a:gd name="connsiteY7" fmla="*/ 714177 h 719713"/>
              <a:gd name="connsiteX0" fmla="*/ 169566 w 570812"/>
              <a:gd name="connsiteY0" fmla="*/ 714177 h 724645"/>
              <a:gd name="connsiteX1" fmla="*/ 495721 w 570812"/>
              <a:gd name="connsiteY1" fmla="*/ 711265 h 724645"/>
              <a:gd name="connsiteX2" fmla="*/ 568524 w 570812"/>
              <a:gd name="connsiteY2" fmla="*/ 513242 h 724645"/>
              <a:gd name="connsiteX3" fmla="*/ 539403 w 570812"/>
              <a:gd name="connsiteY3" fmla="*/ 283186 h 724645"/>
              <a:gd name="connsiteX4" fmla="*/ 411271 w 570812"/>
              <a:gd name="connsiteY4" fmla="*/ 21097 h 724645"/>
              <a:gd name="connsiteX5" fmla="*/ 122973 w 570812"/>
              <a:gd name="connsiteY5" fmla="*/ 82251 h 724645"/>
              <a:gd name="connsiteX6" fmla="*/ 664 w 570812"/>
              <a:gd name="connsiteY6" fmla="*/ 606430 h 724645"/>
              <a:gd name="connsiteX7" fmla="*/ 169566 w 570812"/>
              <a:gd name="connsiteY7" fmla="*/ 714177 h 724645"/>
              <a:gd name="connsiteX0" fmla="*/ 169566 w 570065"/>
              <a:gd name="connsiteY0" fmla="*/ 714177 h 731306"/>
              <a:gd name="connsiteX1" fmla="*/ 507369 w 570065"/>
              <a:gd name="connsiteY1" fmla="*/ 722913 h 731306"/>
              <a:gd name="connsiteX2" fmla="*/ 568524 w 570065"/>
              <a:gd name="connsiteY2" fmla="*/ 513242 h 731306"/>
              <a:gd name="connsiteX3" fmla="*/ 539403 w 570065"/>
              <a:gd name="connsiteY3" fmla="*/ 283186 h 731306"/>
              <a:gd name="connsiteX4" fmla="*/ 411271 w 570065"/>
              <a:gd name="connsiteY4" fmla="*/ 21097 h 731306"/>
              <a:gd name="connsiteX5" fmla="*/ 122973 w 570065"/>
              <a:gd name="connsiteY5" fmla="*/ 82251 h 731306"/>
              <a:gd name="connsiteX6" fmla="*/ 664 w 570065"/>
              <a:gd name="connsiteY6" fmla="*/ 606430 h 731306"/>
              <a:gd name="connsiteX7" fmla="*/ 169566 w 570065"/>
              <a:gd name="connsiteY7" fmla="*/ 714177 h 731306"/>
              <a:gd name="connsiteX0" fmla="*/ 169566 w 570035"/>
              <a:gd name="connsiteY0" fmla="*/ 714177 h 726063"/>
              <a:gd name="connsiteX1" fmla="*/ 521930 w 570035"/>
              <a:gd name="connsiteY1" fmla="*/ 714176 h 726063"/>
              <a:gd name="connsiteX2" fmla="*/ 568524 w 570035"/>
              <a:gd name="connsiteY2" fmla="*/ 513242 h 726063"/>
              <a:gd name="connsiteX3" fmla="*/ 539403 w 570035"/>
              <a:gd name="connsiteY3" fmla="*/ 283186 h 726063"/>
              <a:gd name="connsiteX4" fmla="*/ 411271 w 570035"/>
              <a:gd name="connsiteY4" fmla="*/ 21097 h 726063"/>
              <a:gd name="connsiteX5" fmla="*/ 122973 w 570035"/>
              <a:gd name="connsiteY5" fmla="*/ 82251 h 726063"/>
              <a:gd name="connsiteX6" fmla="*/ 664 w 570035"/>
              <a:gd name="connsiteY6" fmla="*/ 606430 h 726063"/>
              <a:gd name="connsiteX7" fmla="*/ 169566 w 570035"/>
              <a:gd name="connsiteY7" fmla="*/ 714177 h 726063"/>
              <a:gd name="connsiteX0" fmla="*/ 169566 w 572167"/>
              <a:gd name="connsiteY0" fmla="*/ 711419 h 723305"/>
              <a:gd name="connsiteX1" fmla="*/ 521930 w 572167"/>
              <a:gd name="connsiteY1" fmla="*/ 711418 h 723305"/>
              <a:gd name="connsiteX2" fmla="*/ 568524 w 572167"/>
              <a:gd name="connsiteY2" fmla="*/ 510484 h 723305"/>
              <a:gd name="connsiteX3" fmla="*/ 510282 w 572167"/>
              <a:gd name="connsiteY3" fmla="*/ 242571 h 723305"/>
              <a:gd name="connsiteX4" fmla="*/ 411271 w 572167"/>
              <a:gd name="connsiteY4" fmla="*/ 18339 h 723305"/>
              <a:gd name="connsiteX5" fmla="*/ 122973 w 572167"/>
              <a:gd name="connsiteY5" fmla="*/ 79493 h 723305"/>
              <a:gd name="connsiteX6" fmla="*/ 664 w 572167"/>
              <a:gd name="connsiteY6" fmla="*/ 603672 h 723305"/>
              <a:gd name="connsiteX7" fmla="*/ 169566 w 572167"/>
              <a:gd name="connsiteY7" fmla="*/ 711419 h 723305"/>
              <a:gd name="connsiteX0" fmla="*/ 169566 w 570887"/>
              <a:gd name="connsiteY0" fmla="*/ 711207 h 723093"/>
              <a:gd name="connsiteX1" fmla="*/ 521930 w 570887"/>
              <a:gd name="connsiteY1" fmla="*/ 711206 h 723093"/>
              <a:gd name="connsiteX2" fmla="*/ 568524 w 570887"/>
              <a:gd name="connsiteY2" fmla="*/ 510272 h 723093"/>
              <a:gd name="connsiteX3" fmla="*/ 527755 w 570887"/>
              <a:gd name="connsiteY3" fmla="*/ 239447 h 723093"/>
              <a:gd name="connsiteX4" fmla="*/ 411271 w 570887"/>
              <a:gd name="connsiteY4" fmla="*/ 18127 h 723093"/>
              <a:gd name="connsiteX5" fmla="*/ 122973 w 570887"/>
              <a:gd name="connsiteY5" fmla="*/ 79281 h 723093"/>
              <a:gd name="connsiteX6" fmla="*/ 664 w 570887"/>
              <a:gd name="connsiteY6" fmla="*/ 603460 h 723093"/>
              <a:gd name="connsiteX7" fmla="*/ 169566 w 570887"/>
              <a:gd name="connsiteY7" fmla="*/ 711207 h 723093"/>
              <a:gd name="connsiteX0" fmla="*/ 169566 w 570887"/>
              <a:gd name="connsiteY0" fmla="*/ 713174 h 725060"/>
              <a:gd name="connsiteX1" fmla="*/ 521930 w 570887"/>
              <a:gd name="connsiteY1" fmla="*/ 713173 h 725060"/>
              <a:gd name="connsiteX2" fmla="*/ 568524 w 570887"/>
              <a:gd name="connsiteY2" fmla="*/ 512239 h 725060"/>
              <a:gd name="connsiteX3" fmla="*/ 527755 w 570887"/>
              <a:gd name="connsiteY3" fmla="*/ 241414 h 725060"/>
              <a:gd name="connsiteX4" fmla="*/ 387974 w 570887"/>
              <a:gd name="connsiteY4" fmla="*/ 17182 h 725060"/>
              <a:gd name="connsiteX5" fmla="*/ 122973 w 570887"/>
              <a:gd name="connsiteY5" fmla="*/ 81248 h 725060"/>
              <a:gd name="connsiteX6" fmla="*/ 664 w 570887"/>
              <a:gd name="connsiteY6" fmla="*/ 605427 h 725060"/>
              <a:gd name="connsiteX7" fmla="*/ 169566 w 570887"/>
              <a:gd name="connsiteY7" fmla="*/ 713174 h 725060"/>
              <a:gd name="connsiteX0" fmla="*/ 169566 w 575166"/>
              <a:gd name="connsiteY0" fmla="*/ 713174 h 725060"/>
              <a:gd name="connsiteX1" fmla="*/ 521930 w 575166"/>
              <a:gd name="connsiteY1" fmla="*/ 713173 h 725060"/>
              <a:gd name="connsiteX2" fmla="*/ 574349 w 575166"/>
              <a:gd name="connsiteY2" fmla="*/ 512239 h 725060"/>
              <a:gd name="connsiteX3" fmla="*/ 527755 w 575166"/>
              <a:gd name="connsiteY3" fmla="*/ 241414 h 725060"/>
              <a:gd name="connsiteX4" fmla="*/ 387974 w 575166"/>
              <a:gd name="connsiteY4" fmla="*/ 17182 h 725060"/>
              <a:gd name="connsiteX5" fmla="*/ 122973 w 575166"/>
              <a:gd name="connsiteY5" fmla="*/ 81248 h 725060"/>
              <a:gd name="connsiteX6" fmla="*/ 664 w 575166"/>
              <a:gd name="connsiteY6" fmla="*/ 605427 h 725060"/>
              <a:gd name="connsiteX7" fmla="*/ 169566 w 575166"/>
              <a:gd name="connsiteY7" fmla="*/ 713174 h 725060"/>
              <a:gd name="connsiteX0" fmla="*/ 148748 w 574733"/>
              <a:gd name="connsiteY0" fmla="*/ 718998 h 728634"/>
              <a:gd name="connsiteX1" fmla="*/ 521497 w 574733"/>
              <a:gd name="connsiteY1" fmla="*/ 713173 h 728634"/>
              <a:gd name="connsiteX2" fmla="*/ 573916 w 574733"/>
              <a:gd name="connsiteY2" fmla="*/ 512239 h 728634"/>
              <a:gd name="connsiteX3" fmla="*/ 527322 w 574733"/>
              <a:gd name="connsiteY3" fmla="*/ 241414 h 728634"/>
              <a:gd name="connsiteX4" fmla="*/ 387541 w 574733"/>
              <a:gd name="connsiteY4" fmla="*/ 17182 h 728634"/>
              <a:gd name="connsiteX5" fmla="*/ 122540 w 574733"/>
              <a:gd name="connsiteY5" fmla="*/ 81248 h 728634"/>
              <a:gd name="connsiteX6" fmla="*/ 231 w 574733"/>
              <a:gd name="connsiteY6" fmla="*/ 605427 h 728634"/>
              <a:gd name="connsiteX7" fmla="*/ 148748 w 574733"/>
              <a:gd name="connsiteY7" fmla="*/ 718998 h 728634"/>
              <a:gd name="connsiteX0" fmla="*/ 148748 w 573956"/>
              <a:gd name="connsiteY0" fmla="*/ 718998 h 729905"/>
              <a:gd name="connsiteX1" fmla="*/ 419573 w 573956"/>
              <a:gd name="connsiteY1" fmla="*/ 718998 h 729905"/>
              <a:gd name="connsiteX2" fmla="*/ 521497 w 573956"/>
              <a:gd name="connsiteY2" fmla="*/ 713173 h 729905"/>
              <a:gd name="connsiteX3" fmla="*/ 573916 w 573956"/>
              <a:gd name="connsiteY3" fmla="*/ 512239 h 729905"/>
              <a:gd name="connsiteX4" fmla="*/ 527322 w 573956"/>
              <a:gd name="connsiteY4" fmla="*/ 241414 h 729905"/>
              <a:gd name="connsiteX5" fmla="*/ 387541 w 573956"/>
              <a:gd name="connsiteY5" fmla="*/ 17182 h 729905"/>
              <a:gd name="connsiteX6" fmla="*/ 122540 w 573956"/>
              <a:gd name="connsiteY6" fmla="*/ 81248 h 729905"/>
              <a:gd name="connsiteX7" fmla="*/ 231 w 573956"/>
              <a:gd name="connsiteY7" fmla="*/ 605427 h 729905"/>
              <a:gd name="connsiteX8" fmla="*/ 148748 w 573956"/>
              <a:gd name="connsiteY8" fmla="*/ 718998 h 729905"/>
              <a:gd name="connsiteX0" fmla="*/ 148748 w 574304"/>
              <a:gd name="connsiteY0" fmla="*/ 718998 h 727630"/>
              <a:gd name="connsiteX1" fmla="*/ 419573 w 574304"/>
              <a:gd name="connsiteY1" fmla="*/ 718998 h 727630"/>
              <a:gd name="connsiteX2" fmla="*/ 541881 w 574304"/>
              <a:gd name="connsiteY2" fmla="*/ 704436 h 727630"/>
              <a:gd name="connsiteX3" fmla="*/ 573916 w 574304"/>
              <a:gd name="connsiteY3" fmla="*/ 512239 h 727630"/>
              <a:gd name="connsiteX4" fmla="*/ 527322 w 574304"/>
              <a:gd name="connsiteY4" fmla="*/ 241414 h 727630"/>
              <a:gd name="connsiteX5" fmla="*/ 387541 w 574304"/>
              <a:gd name="connsiteY5" fmla="*/ 17182 h 727630"/>
              <a:gd name="connsiteX6" fmla="*/ 122540 w 574304"/>
              <a:gd name="connsiteY6" fmla="*/ 81248 h 727630"/>
              <a:gd name="connsiteX7" fmla="*/ 231 w 574304"/>
              <a:gd name="connsiteY7" fmla="*/ 605427 h 727630"/>
              <a:gd name="connsiteX8" fmla="*/ 148748 w 574304"/>
              <a:gd name="connsiteY8" fmla="*/ 718998 h 727630"/>
              <a:gd name="connsiteX0" fmla="*/ 148748 w 574304"/>
              <a:gd name="connsiteY0" fmla="*/ 718998 h 729950"/>
              <a:gd name="connsiteX1" fmla="*/ 413749 w 574304"/>
              <a:gd name="connsiteY1" fmla="*/ 724822 h 729950"/>
              <a:gd name="connsiteX2" fmla="*/ 541881 w 574304"/>
              <a:gd name="connsiteY2" fmla="*/ 704436 h 729950"/>
              <a:gd name="connsiteX3" fmla="*/ 573916 w 574304"/>
              <a:gd name="connsiteY3" fmla="*/ 512239 h 729950"/>
              <a:gd name="connsiteX4" fmla="*/ 527322 w 574304"/>
              <a:gd name="connsiteY4" fmla="*/ 241414 h 729950"/>
              <a:gd name="connsiteX5" fmla="*/ 387541 w 574304"/>
              <a:gd name="connsiteY5" fmla="*/ 17182 h 729950"/>
              <a:gd name="connsiteX6" fmla="*/ 122540 w 574304"/>
              <a:gd name="connsiteY6" fmla="*/ 81248 h 729950"/>
              <a:gd name="connsiteX7" fmla="*/ 231 w 574304"/>
              <a:gd name="connsiteY7" fmla="*/ 605427 h 729950"/>
              <a:gd name="connsiteX8" fmla="*/ 148748 w 574304"/>
              <a:gd name="connsiteY8" fmla="*/ 718998 h 729950"/>
              <a:gd name="connsiteX0" fmla="*/ 148748 w 574569"/>
              <a:gd name="connsiteY0" fmla="*/ 718998 h 729950"/>
              <a:gd name="connsiteX1" fmla="*/ 413749 w 574569"/>
              <a:gd name="connsiteY1" fmla="*/ 724822 h 729950"/>
              <a:gd name="connsiteX2" fmla="*/ 544793 w 574569"/>
              <a:gd name="connsiteY2" fmla="*/ 689876 h 729950"/>
              <a:gd name="connsiteX3" fmla="*/ 573916 w 574569"/>
              <a:gd name="connsiteY3" fmla="*/ 512239 h 729950"/>
              <a:gd name="connsiteX4" fmla="*/ 527322 w 574569"/>
              <a:gd name="connsiteY4" fmla="*/ 241414 h 729950"/>
              <a:gd name="connsiteX5" fmla="*/ 387541 w 574569"/>
              <a:gd name="connsiteY5" fmla="*/ 17182 h 729950"/>
              <a:gd name="connsiteX6" fmla="*/ 122540 w 574569"/>
              <a:gd name="connsiteY6" fmla="*/ 81248 h 729950"/>
              <a:gd name="connsiteX7" fmla="*/ 231 w 574569"/>
              <a:gd name="connsiteY7" fmla="*/ 605427 h 729950"/>
              <a:gd name="connsiteX8" fmla="*/ 148748 w 574569"/>
              <a:gd name="connsiteY8" fmla="*/ 718998 h 729950"/>
              <a:gd name="connsiteX0" fmla="*/ 148748 w 574569"/>
              <a:gd name="connsiteY0" fmla="*/ 718998 h 735009"/>
              <a:gd name="connsiteX1" fmla="*/ 437046 w 574569"/>
              <a:gd name="connsiteY1" fmla="*/ 733558 h 735009"/>
              <a:gd name="connsiteX2" fmla="*/ 544793 w 574569"/>
              <a:gd name="connsiteY2" fmla="*/ 689876 h 735009"/>
              <a:gd name="connsiteX3" fmla="*/ 573916 w 574569"/>
              <a:gd name="connsiteY3" fmla="*/ 512239 h 735009"/>
              <a:gd name="connsiteX4" fmla="*/ 527322 w 574569"/>
              <a:gd name="connsiteY4" fmla="*/ 241414 h 735009"/>
              <a:gd name="connsiteX5" fmla="*/ 387541 w 574569"/>
              <a:gd name="connsiteY5" fmla="*/ 17182 h 735009"/>
              <a:gd name="connsiteX6" fmla="*/ 122540 w 574569"/>
              <a:gd name="connsiteY6" fmla="*/ 81248 h 735009"/>
              <a:gd name="connsiteX7" fmla="*/ 231 w 574569"/>
              <a:gd name="connsiteY7" fmla="*/ 605427 h 735009"/>
              <a:gd name="connsiteX8" fmla="*/ 148748 w 574569"/>
              <a:gd name="connsiteY8" fmla="*/ 718998 h 735009"/>
              <a:gd name="connsiteX0" fmla="*/ 148748 w 581569"/>
              <a:gd name="connsiteY0" fmla="*/ 718998 h 735009"/>
              <a:gd name="connsiteX1" fmla="*/ 437046 w 581569"/>
              <a:gd name="connsiteY1" fmla="*/ 733558 h 735009"/>
              <a:gd name="connsiteX2" fmla="*/ 565177 w 581569"/>
              <a:gd name="connsiteY2" fmla="*/ 698612 h 735009"/>
              <a:gd name="connsiteX3" fmla="*/ 573916 w 581569"/>
              <a:gd name="connsiteY3" fmla="*/ 512239 h 735009"/>
              <a:gd name="connsiteX4" fmla="*/ 527322 w 581569"/>
              <a:gd name="connsiteY4" fmla="*/ 241414 h 735009"/>
              <a:gd name="connsiteX5" fmla="*/ 387541 w 581569"/>
              <a:gd name="connsiteY5" fmla="*/ 17182 h 735009"/>
              <a:gd name="connsiteX6" fmla="*/ 122540 w 581569"/>
              <a:gd name="connsiteY6" fmla="*/ 81248 h 735009"/>
              <a:gd name="connsiteX7" fmla="*/ 231 w 581569"/>
              <a:gd name="connsiteY7" fmla="*/ 605427 h 735009"/>
              <a:gd name="connsiteX8" fmla="*/ 148748 w 581569"/>
              <a:gd name="connsiteY8" fmla="*/ 718998 h 735009"/>
              <a:gd name="connsiteX0" fmla="*/ 151650 w 584471"/>
              <a:gd name="connsiteY0" fmla="*/ 718998 h 736863"/>
              <a:gd name="connsiteX1" fmla="*/ 439948 w 584471"/>
              <a:gd name="connsiteY1" fmla="*/ 733558 h 736863"/>
              <a:gd name="connsiteX2" fmla="*/ 568079 w 584471"/>
              <a:gd name="connsiteY2" fmla="*/ 698612 h 736863"/>
              <a:gd name="connsiteX3" fmla="*/ 576818 w 584471"/>
              <a:gd name="connsiteY3" fmla="*/ 512239 h 736863"/>
              <a:gd name="connsiteX4" fmla="*/ 530224 w 584471"/>
              <a:gd name="connsiteY4" fmla="*/ 241414 h 736863"/>
              <a:gd name="connsiteX5" fmla="*/ 390443 w 584471"/>
              <a:gd name="connsiteY5" fmla="*/ 17182 h 736863"/>
              <a:gd name="connsiteX6" fmla="*/ 125442 w 584471"/>
              <a:gd name="connsiteY6" fmla="*/ 81248 h 736863"/>
              <a:gd name="connsiteX7" fmla="*/ 220 w 584471"/>
              <a:gd name="connsiteY7" fmla="*/ 570481 h 736863"/>
              <a:gd name="connsiteX8" fmla="*/ 151650 w 584471"/>
              <a:gd name="connsiteY8" fmla="*/ 718998 h 736863"/>
              <a:gd name="connsiteX0" fmla="*/ 131058 w 584264"/>
              <a:gd name="connsiteY0" fmla="*/ 724822 h 739977"/>
              <a:gd name="connsiteX1" fmla="*/ 439741 w 584264"/>
              <a:gd name="connsiteY1" fmla="*/ 733558 h 739977"/>
              <a:gd name="connsiteX2" fmla="*/ 567872 w 584264"/>
              <a:gd name="connsiteY2" fmla="*/ 698612 h 739977"/>
              <a:gd name="connsiteX3" fmla="*/ 576611 w 584264"/>
              <a:gd name="connsiteY3" fmla="*/ 512239 h 739977"/>
              <a:gd name="connsiteX4" fmla="*/ 530017 w 584264"/>
              <a:gd name="connsiteY4" fmla="*/ 241414 h 739977"/>
              <a:gd name="connsiteX5" fmla="*/ 390236 w 584264"/>
              <a:gd name="connsiteY5" fmla="*/ 17182 h 739977"/>
              <a:gd name="connsiteX6" fmla="*/ 125235 w 584264"/>
              <a:gd name="connsiteY6" fmla="*/ 81248 h 739977"/>
              <a:gd name="connsiteX7" fmla="*/ 13 w 584264"/>
              <a:gd name="connsiteY7" fmla="*/ 570481 h 739977"/>
              <a:gd name="connsiteX8" fmla="*/ 131058 w 584264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6382"/>
              <a:gd name="connsiteY0" fmla="*/ 724183 h 739338"/>
              <a:gd name="connsiteX1" fmla="*/ 413542 w 556382"/>
              <a:gd name="connsiteY1" fmla="*/ 732919 h 739338"/>
              <a:gd name="connsiteX2" fmla="*/ 541673 w 556382"/>
              <a:gd name="connsiteY2" fmla="*/ 697973 h 739338"/>
              <a:gd name="connsiteX3" fmla="*/ 550412 w 556382"/>
              <a:gd name="connsiteY3" fmla="*/ 511600 h 739338"/>
              <a:gd name="connsiteX4" fmla="*/ 532939 w 556382"/>
              <a:gd name="connsiteY4" fmla="*/ 232039 h 739338"/>
              <a:gd name="connsiteX5" fmla="*/ 364037 w 556382"/>
              <a:gd name="connsiteY5" fmla="*/ 16543 h 739338"/>
              <a:gd name="connsiteX6" fmla="*/ 99036 w 556382"/>
              <a:gd name="connsiteY6" fmla="*/ 80609 h 739338"/>
              <a:gd name="connsiteX7" fmla="*/ 22 w 556382"/>
              <a:gd name="connsiteY7" fmla="*/ 569842 h 739338"/>
              <a:gd name="connsiteX8" fmla="*/ 104859 w 556382"/>
              <a:gd name="connsiteY8" fmla="*/ 724183 h 739338"/>
              <a:gd name="connsiteX0" fmla="*/ 104859 w 561043"/>
              <a:gd name="connsiteY0" fmla="*/ 724183 h 739338"/>
              <a:gd name="connsiteX1" fmla="*/ 413542 w 561043"/>
              <a:gd name="connsiteY1" fmla="*/ 732919 h 739338"/>
              <a:gd name="connsiteX2" fmla="*/ 541673 w 561043"/>
              <a:gd name="connsiteY2" fmla="*/ 697973 h 739338"/>
              <a:gd name="connsiteX3" fmla="*/ 559149 w 561043"/>
              <a:gd name="connsiteY3" fmla="*/ 514512 h 739338"/>
              <a:gd name="connsiteX4" fmla="*/ 532939 w 561043"/>
              <a:gd name="connsiteY4" fmla="*/ 232039 h 739338"/>
              <a:gd name="connsiteX5" fmla="*/ 364037 w 561043"/>
              <a:gd name="connsiteY5" fmla="*/ 16543 h 739338"/>
              <a:gd name="connsiteX6" fmla="*/ 99036 w 561043"/>
              <a:gd name="connsiteY6" fmla="*/ 80609 h 739338"/>
              <a:gd name="connsiteX7" fmla="*/ 22 w 561043"/>
              <a:gd name="connsiteY7" fmla="*/ 569842 h 739338"/>
              <a:gd name="connsiteX8" fmla="*/ 104859 w 561043"/>
              <a:gd name="connsiteY8" fmla="*/ 724183 h 739338"/>
              <a:gd name="connsiteX0" fmla="*/ 104859 w 561681"/>
              <a:gd name="connsiteY0" fmla="*/ 723330 h 738485"/>
              <a:gd name="connsiteX1" fmla="*/ 413542 w 561681"/>
              <a:gd name="connsiteY1" fmla="*/ 732066 h 738485"/>
              <a:gd name="connsiteX2" fmla="*/ 541673 w 561681"/>
              <a:gd name="connsiteY2" fmla="*/ 697120 h 738485"/>
              <a:gd name="connsiteX3" fmla="*/ 559149 w 561681"/>
              <a:gd name="connsiteY3" fmla="*/ 513659 h 738485"/>
              <a:gd name="connsiteX4" fmla="*/ 524203 w 561681"/>
              <a:gd name="connsiteY4" fmla="*/ 219537 h 738485"/>
              <a:gd name="connsiteX5" fmla="*/ 364037 w 561681"/>
              <a:gd name="connsiteY5" fmla="*/ 15690 h 738485"/>
              <a:gd name="connsiteX6" fmla="*/ 99036 w 561681"/>
              <a:gd name="connsiteY6" fmla="*/ 79756 h 738485"/>
              <a:gd name="connsiteX7" fmla="*/ 22 w 561681"/>
              <a:gd name="connsiteY7" fmla="*/ 568989 h 738485"/>
              <a:gd name="connsiteX8" fmla="*/ 104859 w 561681"/>
              <a:gd name="connsiteY8" fmla="*/ 723330 h 738485"/>
              <a:gd name="connsiteX0" fmla="*/ 100220 w 557042"/>
              <a:gd name="connsiteY0" fmla="*/ 723330 h 741100"/>
              <a:gd name="connsiteX1" fmla="*/ 408903 w 557042"/>
              <a:gd name="connsiteY1" fmla="*/ 732066 h 741100"/>
              <a:gd name="connsiteX2" fmla="*/ 537034 w 557042"/>
              <a:gd name="connsiteY2" fmla="*/ 697120 h 741100"/>
              <a:gd name="connsiteX3" fmla="*/ 554510 w 557042"/>
              <a:gd name="connsiteY3" fmla="*/ 513659 h 741100"/>
              <a:gd name="connsiteX4" fmla="*/ 519564 w 557042"/>
              <a:gd name="connsiteY4" fmla="*/ 219537 h 741100"/>
              <a:gd name="connsiteX5" fmla="*/ 359398 w 557042"/>
              <a:gd name="connsiteY5" fmla="*/ 15690 h 741100"/>
              <a:gd name="connsiteX6" fmla="*/ 94397 w 557042"/>
              <a:gd name="connsiteY6" fmla="*/ 79756 h 741100"/>
              <a:gd name="connsiteX7" fmla="*/ 26 w 557042"/>
              <a:gd name="connsiteY7" fmla="*/ 531948 h 741100"/>
              <a:gd name="connsiteX8" fmla="*/ 100220 w 557042"/>
              <a:gd name="connsiteY8" fmla="*/ 723330 h 741100"/>
              <a:gd name="connsiteX0" fmla="*/ 95553 w 557018"/>
              <a:gd name="connsiteY0" fmla="*/ 704809 h 732923"/>
              <a:gd name="connsiteX1" fmla="*/ 408879 w 557018"/>
              <a:gd name="connsiteY1" fmla="*/ 732066 h 732923"/>
              <a:gd name="connsiteX2" fmla="*/ 537010 w 557018"/>
              <a:gd name="connsiteY2" fmla="*/ 697120 h 732923"/>
              <a:gd name="connsiteX3" fmla="*/ 554486 w 557018"/>
              <a:gd name="connsiteY3" fmla="*/ 513659 h 732923"/>
              <a:gd name="connsiteX4" fmla="*/ 519540 w 557018"/>
              <a:gd name="connsiteY4" fmla="*/ 219537 h 732923"/>
              <a:gd name="connsiteX5" fmla="*/ 359374 w 557018"/>
              <a:gd name="connsiteY5" fmla="*/ 15690 h 732923"/>
              <a:gd name="connsiteX6" fmla="*/ 94373 w 557018"/>
              <a:gd name="connsiteY6" fmla="*/ 79756 h 732923"/>
              <a:gd name="connsiteX7" fmla="*/ 2 w 557018"/>
              <a:gd name="connsiteY7" fmla="*/ 531948 h 732923"/>
              <a:gd name="connsiteX8" fmla="*/ 95553 w 557018"/>
              <a:gd name="connsiteY8" fmla="*/ 704809 h 732923"/>
              <a:gd name="connsiteX0" fmla="*/ 95553 w 557018"/>
              <a:gd name="connsiteY0" fmla="*/ 723330 h 741100"/>
              <a:gd name="connsiteX1" fmla="*/ 408879 w 557018"/>
              <a:gd name="connsiteY1" fmla="*/ 732066 h 741100"/>
              <a:gd name="connsiteX2" fmla="*/ 537010 w 557018"/>
              <a:gd name="connsiteY2" fmla="*/ 697120 h 741100"/>
              <a:gd name="connsiteX3" fmla="*/ 554486 w 557018"/>
              <a:gd name="connsiteY3" fmla="*/ 513659 h 741100"/>
              <a:gd name="connsiteX4" fmla="*/ 519540 w 557018"/>
              <a:gd name="connsiteY4" fmla="*/ 219537 h 741100"/>
              <a:gd name="connsiteX5" fmla="*/ 359374 w 557018"/>
              <a:gd name="connsiteY5" fmla="*/ 15690 h 741100"/>
              <a:gd name="connsiteX6" fmla="*/ 94373 w 557018"/>
              <a:gd name="connsiteY6" fmla="*/ 79756 h 741100"/>
              <a:gd name="connsiteX7" fmla="*/ 2 w 557018"/>
              <a:gd name="connsiteY7" fmla="*/ 531948 h 741100"/>
              <a:gd name="connsiteX8" fmla="*/ 95553 w 557018"/>
              <a:gd name="connsiteY8" fmla="*/ 723330 h 741100"/>
              <a:gd name="connsiteX0" fmla="*/ 95553 w 557018"/>
              <a:gd name="connsiteY0" fmla="*/ 723330 h 739205"/>
              <a:gd name="connsiteX1" fmla="*/ 394951 w 557018"/>
              <a:gd name="connsiteY1" fmla="*/ 727436 h 739205"/>
              <a:gd name="connsiteX2" fmla="*/ 537010 w 557018"/>
              <a:gd name="connsiteY2" fmla="*/ 697120 h 739205"/>
              <a:gd name="connsiteX3" fmla="*/ 554486 w 557018"/>
              <a:gd name="connsiteY3" fmla="*/ 513659 h 739205"/>
              <a:gd name="connsiteX4" fmla="*/ 519540 w 557018"/>
              <a:gd name="connsiteY4" fmla="*/ 219537 h 739205"/>
              <a:gd name="connsiteX5" fmla="*/ 359374 w 557018"/>
              <a:gd name="connsiteY5" fmla="*/ 15690 h 739205"/>
              <a:gd name="connsiteX6" fmla="*/ 94373 w 557018"/>
              <a:gd name="connsiteY6" fmla="*/ 79756 h 739205"/>
              <a:gd name="connsiteX7" fmla="*/ 2 w 557018"/>
              <a:gd name="connsiteY7" fmla="*/ 531948 h 739205"/>
              <a:gd name="connsiteX8" fmla="*/ 95553 w 557018"/>
              <a:gd name="connsiteY8" fmla="*/ 723330 h 739205"/>
              <a:gd name="connsiteX0" fmla="*/ 95553 w 558038"/>
              <a:gd name="connsiteY0" fmla="*/ 723388 h 739263"/>
              <a:gd name="connsiteX1" fmla="*/ 394951 w 558038"/>
              <a:gd name="connsiteY1" fmla="*/ 727494 h 739263"/>
              <a:gd name="connsiteX2" fmla="*/ 537010 w 558038"/>
              <a:gd name="connsiteY2" fmla="*/ 697178 h 739263"/>
              <a:gd name="connsiteX3" fmla="*/ 554486 w 558038"/>
              <a:gd name="connsiteY3" fmla="*/ 513717 h 739263"/>
              <a:gd name="connsiteX4" fmla="*/ 505636 w 558038"/>
              <a:gd name="connsiteY4" fmla="*/ 220397 h 739263"/>
              <a:gd name="connsiteX5" fmla="*/ 359374 w 558038"/>
              <a:gd name="connsiteY5" fmla="*/ 15748 h 739263"/>
              <a:gd name="connsiteX6" fmla="*/ 94373 w 558038"/>
              <a:gd name="connsiteY6" fmla="*/ 79814 h 739263"/>
              <a:gd name="connsiteX7" fmla="*/ 2 w 558038"/>
              <a:gd name="connsiteY7" fmla="*/ 532006 h 739263"/>
              <a:gd name="connsiteX8" fmla="*/ 95553 w 558038"/>
              <a:gd name="connsiteY8" fmla="*/ 723388 h 73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038" h="739263">
                <a:moveTo>
                  <a:pt x="95553" y="723388"/>
                </a:moveTo>
                <a:cubicBezTo>
                  <a:pt x="161378" y="755969"/>
                  <a:pt x="332826" y="728465"/>
                  <a:pt x="394951" y="727494"/>
                </a:cubicBezTo>
                <a:cubicBezTo>
                  <a:pt x="457076" y="726523"/>
                  <a:pt x="511286" y="731638"/>
                  <a:pt x="537010" y="697178"/>
                </a:cubicBezTo>
                <a:cubicBezTo>
                  <a:pt x="562734" y="662718"/>
                  <a:pt x="559715" y="593181"/>
                  <a:pt x="554486" y="513717"/>
                </a:cubicBezTo>
                <a:cubicBezTo>
                  <a:pt x="549257" y="434254"/>
                  <a:pt x="538155" y="303392"/>
                  <a:pt x="505636" y="220397"/>
                </a:cubicBezTo>
                <a:cubicBezTo>
                  <a:pt x="473117" y="137402"/>
                  <a:pt x="427918" y="39178"/>
                  <a:pt x="359374" y="15748"/>
                </a:cubicBezTo>
                <a:cubicBezTo>
                  <a:pt x="290830" y="-7682"/>
                  <a:pt x="162807" y="-17741"/>
                  <a:pt x="94373" y="79814"/>
                </a:cubicBezTo>
                <a:cubicBezTo>
                  <a:pt x="25939" y="177369"/>
                  <a:pt x="-195" y="424744"/>
                  <a:pt x="2" y="532006"/>
                </a:cubicBezTo>
                <a:cubicBezTo>
                  <a:pt x="199" y="639268"/>
                  <a:pt x="29728" y="690807"/>
                  <a:pt x="95553" y="723388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8" name="background_tooth_23">
            <a:extLst>
              <a:ext uri="{FF2B5EF4-FFF2-40B4-BE49-F238E27FC236}">
                <a16:creationId xmlns:a16="http://schemas.microsoft.com/office/drawing/2014/main" id="{8F3959CD-C9B8-4D4C-BF3D-CE02F72A1DE3}"/>
              </a:ext>
            </a:extLst>
          </p:cNvPr>
          <p:cNvSpPr/>
          <p:nvPr/>
        </p:nvSpPr>
        <p:spPr>
          <a:xfrm flipH="1">
            <a:off x="5735883" y="2154696"/>
            <a:ext cx="467637" cy="673180"/>
          </a:xfrm>
          <a:custGeom>
            <a:avLst/>
            <a:gdLst>
              <a:gd name="connsiteX0" fmla="*/ 366153 w 395849"/>
              <a:gd name="connsiteY0" fmla="*/ 186714 h 658545"/>
              <a:gd name="connsiteX1" fmla="*/ 389013 w 395849"/>
              <a:gd name="connsiteY1" fmla="*/ 461034 h 658545"/>
              <a:gd name="connsiteX2" fmla="*/ 297573 w 395849"/>
              <a:gd name="connsiteY2" fmla="*/ 621054 h 658545"/>
              <a:gd name="connsiteX3" fmla="*/ 179463 w 395849"/>
              <a:gd name="connsiteY3" fmla="*/ 651534 h 658545"/>
              <a:gd name="connsiteX4" fmla="*/ 4203 w 395849"/>
              <a:gd name="connsiteY4" fmla="*/ 518184 h 658545"/>
              <a:gd name="connsiteX5" fmla="*/ 65163 w 395849"/>
              <a:gd name="connsiteY5" fmla="*/ 201954 h 658545"/>
              <a:gd name="connsiteX6" fmla="*/ 183273 w 395849"/>
              <a:gd name="connsiteY6" fmla="*/ 24 h 658545"/>
              <a:gd name="connsiteX7" fmla="*/ 366153 w 395849"/>
              <a:gd name="connsiteY7" fmla="*/ 186714 h 658545"/>
              <a:gd name="connsiteX0" fmla="*/ 378333 w 408029"/>
              <a:gd name="connsiteY0" fmla="*/ 186934 h 658765"/>
              <a:gd name="connsiteX1" fmla="*/ 401193 w 408029"/>
              <a:gd name="connsiteY1" fmla="*/ 461254 h 658765"/>
              <a:gd name="connsiteX2" fmla="*/ 309753 w 408029"/>
              <a:gd name="connsiteY2" fmla="*/ 621274 h 658765"/>
              <a:gd name="connsiteX3" fmla="*/ 191643 w 408029"/>
              <a:gd name="connsiteY3" fmla="*/ 651754 h 658765"/>
              <a:gd name="connsiteX4" fmla="*/ 16383 w 408029"/>
              <a:gd name="connsiteY4" fmla="*/ 518404 h 658765"/>
              <a:gd name="connsiteX5" fmla="*/ 27813 w 408029"/>
              <a:gd name="connsiteY5" fmla="*/ 156454 h 658765"/>
              <a:gd name="connsiteX6" fmla="*/ 195453 w 408029"/>
              <a:gd name="connsiteY6" fmla="*/ 244 h 658765"/>
              <a:gd name="connsiteX7" fmla="*/ 378333 w 408029"/>
              <a:gd name="connsiteY7" fmla="*/ 186934 h 658765"/>
              <a:gd name="connsiteX0" fmla="*/ 378333 w 407408"/>
              <a:gd name="connsiteY0" fmla="*/ 186934 h 658765"/>
              <a:gd name="connsiteX1" fmla="*/ 401193 w 407408"/>
              <a:gd name="connsiteY1" fmla="*/ 461254 h 658765"/>
              <a:gd name="connsiteX2" fmla="*/ 309753 w 407408"/>
              <a:gd name="connsiteY2" fmla="*/ 621274 h 658765"/>
              <a:gd name="connsiteX3" fmla="*/ 191643 w 407408"/>
              <a:gd name="connsiteY3" fmla="*/ 651754 h 658765"/>
              <a:gd name="connsiteX4" fmla="*/ 16383 w 407408"/>
              <a:gd name="connsiteY4" fmla="*/ 518404 h 658765"/>
              <a:gd name="connsiteX5" fmla="*/ 27813 w 407408"/>
              <a:gd name="connsiteY5" fmla="*/ 156454 h 658765"/>
              <a:gd name="connsiteX6" fmla="*/ 210693 w 407408"/>
              <a:gd name="connsiteY6" fmla="*/ 244 h 658765"/>
              <a:gd name="connsiteX7" fmla="*/ 378333 w 407408"/>
              <a:gd name="connsiteY7" fmla="*/ 186934 h 658765"/>
              <a:gd name="connsiteX0" fmla="*/ 385953 w 410524"/>
              <a:gd name="connsiteY0" fmla="*/ 253371 h 660432"/>
              <a:gd name="connsiteX1" fmla="*/ 401193 w 410524"/>
              <a:gd name="connsiteY1" fmla="*/ 462921 h 660432"/>
              <a:gd name="connsiteX2" fmla="*/ 309753 w 410524"/>
              <a:gd name="connsiteY2" fmla="*/ 622941 h 660432"/>
              <a:gd name="connsiteX3" fmla="*/ 191643 w 410524"/>
              <a:gd name="connsiteY3" fmla="*/ 653421 h 660432"/>
              <a:gd name="connsiteX4" fmla="*/ 16383 w 410524"/>
              <a:gd name="connsiteY4" fmla="*/ 520071 h 660432"/>
              <a:gd name="connsiteX5" fmla="*/ 27813 w 410524"/>
              <a:gd name="connsiteY5" fmla="*/ 158121 h 660432"/>
              <a:gd name="connsiteX6" fmla="*/ 210693 w 410524"/>
              <a:gd name="connsiteY6" fmla="*/ 1911 h 660432"/>
              <a:gd name="connsiteX7" fmla="*/ 385953 w 410524"/>
              <a:gd name="connsiteY7" fmla="*/ 253371 h 660432"/>
              <a:gd name="connsiteX0" fmla="*/ 385953 w 404789"/>
              <a:gd name="connsiteY0" fmla="*/ 251498 h 658559"/>
              <a:gd name="connsiteX1" fmla="*/ 401193 w 404789"/>
              <a:gd name="connsiteY1" fmla="*/ 461048 h 658559"/>
              <a:gd name="connsiteX2" fmla="*/ 309753 w 404789"/>
              <a:gd name="connsiteY2" fmla="*/ 621068 h 658559"/>
              <a:gd name="connsiteX3" fmla="*/ 191643 w 404789"/>
              <a:gd name="connsiteY3" fmla="*/ 651548 h 658559"/>
              <a:gd name="connsiteX4" fmla="*/ 16383 w 404789"/>
              <a:gd name="connsiteY4" fmla="*/ 518198 h 658559"/>
              <a:gd name="connsiteX5" fmla="*/ 27813 w 404789"/>
              <a:gd name="connsiteY5" fmla="*/ 156248 h 658559"/>
              <a:gd name="connsiteX6" fmla="*/ 210693 w 404789"/>
              <a:gd name="connsiteY6" fmla="*/ 38 h 658559"/>
              <a:gd name="connsiteX7" fmla="*/ 382143 w 404789"/>
              <a:gd name="connsiteY7" fmla="*/ 167678 h 658559"/>
              <a:gd name="connsiteX8" fmla="*/ 385953 w 404789"/>
              <a:gd name="connsiteY8" fmla="*/ 251498 h 658559"/>
              <a:gd name="connsiteX0" fmla="*/ 408813 w 412402"/>
              <a:gd name="connsiteY0" fmla="*/ 274358 h 658559"/>
              <a:gd name="connsiteX1" fmla="*/ 401193 w 412402"/>
              <a:gd name="connsiteY1" fmla="*/ 461048 h 658559"/>
              <a:gd name="connsiteX2" fmla="*/ 309753 w 412402"/>
              <a:gd name="connsiteY2" fmla="*/ 621068 h 658559"/>
              <a:gd name="connsiteX3" fmla="*/ 191643 w 412402"/>
              <a:gd name="connsiteY3" fmla="*/ 651548 h 658559"/>
              <a:gd name="connsiteX4" fmla="*/ 16383 w 412402"/>
              <a:gd name="connsiteY4" fmla="*/ 518198 h 658559"/>
              <a:gd name="connsiteX5" fmla="*/ 27813 w 412402"/>
              <a:gd name="connsiteY5" fmla="*/ 156248 h 658559"/>
              <a:gd name="connsiteX6" fmla="*/ 210693 w 412402"/>
              <a:gd name="connsiteY6" fmla="*/ 38 h 658559"/>
              <a:gd name="connsiteX7" fmla="*/ 382143 w 412402"/>
              <a:gd name="connsiteY7" fmla="*/ 167678 h 658559"/>
              <a:gd name="connsiteX8" fmla="*/ 408813 w 412402"/>
              <a:gd name="connsiteY8" fmla="*/ 274358 h 658559"/>
              <a:gd name="connsiteX0" fmla="*/ 382143 w 408850"/>
              <a:gd name="connsiteY0" fmla="*/ 167678 h 658559"/>
              <a:gd name="connsiteX1" fmla="*/ 401193 w 408850"/>
              <a:gd name="connsiteY1" fmla="*/ 461048 h 658559"/>
              <a:gd name="connsiteX2" fmla="*/ 309753 w 408850"/>
              <a:gd name="connsiteY2" fmla="*/ 621068 h 658559"/>
              <a:gd name="connsiteX3" fmla="*/ 191643 w 408850"/>
              <a:gd name="connsiteY3" fmla="*/ 651548 h 658559"/>
              <a:gd name="connsiteX4" fmla="*/ 16383 w 408850"/>
              <a:gd name="connsiteY4" fmla="*/ 518198 h 658559"/>
              <a:gd name="connsiteX5" fmla="*/ 27813 w 408850"/>
              <a:gd name="connsiteY5" fmla="*/ 156248 h 658559"/>
              <a:gd name="connsiteX6" fmla="*/ 210693 w 408850"/>
              <a:gd name="connsiteY6" fmla="*/ 38 h 658559"/>
              <a:gd name="connsiteX7" fmla="*/ 382143 w 408850"/>
              <a:gd name="connsiteY7" fmla="*/ 167678 h 658559"/>
              <a:gd name="connsiteX0" fmla="*/ 389763 w 412426"/>
              <a:gd name="connsiteY0" fmla="*/ 167678 h 658559"/>
              <a:gd name="connsiteX1" fmla="*/ 401193 w 412426"/>
              <a:gd name="connsiteY1" fmla="*/ 461048 h 658559"/>
              <a:gd name="connsiteX2" fmla="*/ 309753 w 412426"/>
              <a:gd name="connsiteY2" fmla="*/ 621068 h 658559"/>
              <a:gd name="connsiteX3" fmla="*/ 191643 w 412426"/>
              <a:gd name="connsiteY3" fmla="*/ 651548 h 658559"/>
              <a:gd name="connsiteX4" fmla="*/ 16383 w 412426"/>
              <a:gd name="connsiteY4" fmla="*/ 518198 h 658559"/>
              <a:gd name="connsiteX5" fmla="*/ 27813 w 412426"/>
              <a:gd name="connsiteY5" fmla="*/ 156248 h 658559"/>
              <a:gd name="connsiteX6" fmla="*/ 210693 w 412426"/>
              <a:gd name="connsiteY6" fmla="*/ 38 h 658559"/>
              <a:gd name="connsiteX7" fmla="*/ 389763 w 412426"/>
              <a:gd name="connsiteY7" fmla="*/ 167678 h 658559"/>
              <a:gd name="connsiteX0" fmla="*/ 405304 w 427967"/>
              <a:gd name="connsiteY0" fmla="*/ 167718 h 658599"/>
              <a:gd name="connsiteX1" fmla="*/ 416734 w 427967"/>
              <a:gd name="connsiteY1" fmla="*/ 461088 h 658599"/>
              <a:gd name="connsiteX2" fmla="*/ 325294 w 427967"/>
              <a:gd name="connsiteY2" fmla="*/ 621108 h 658599"/>
              <a:gd name="connsiteX3" fmla="*/ 207184 w 427967"/>
              <a:gd name="connsiteY3" fmla="*/ 651588 h 658599"/>
              <a:gd name="connsiteX4" fmla="*/ 31924 w 427967"/>
              <a:gd name="connsiteY4" fmla="*/ 518238 h 658599"/>
              <a:gd name="connsiteX5" fmla="*/ 16684 w 427967"/>
              <a:gd name="connsiteY5" fmla="*/ 186768 h 658599"/>
              <a:gd name="connsiteX6" fmla="*/ 226234 w 427967"/>
              <a:gd name="connsiteY6" fmla="*/ 78 h 658599"/>
              <a:gd name="connsiteX7" fmla="*/ 405304 w 427967"/>
              <a:gd name="connsiteY7" fmla="*/ 167718 h 658599"/>
              <a:gd name="connsiteX0" fmla="*/ 418339 w 441002"/>
              <a:gd name="connsiteY0" fmla="*/ 167718 h 660819"/>
              <a:gd name="connsiteX1" fmla="*/ 429769 w 441002"/>
              <a:gd name="connsiteY1" fmla="*/ 461088 h 660819"/>
              <a:gd name="connsiteX2" fmla="*/ 338329 w 441002"/>
              <a:gd name="connsiteY2" fmla="*/ 621108 h 660819"/>
              <a:gd name="connsiteX3" fmla="*/ 220219 w 441002"/>
              <a:gd name="connsiteY3" fmla="*/ 651588 h 660819"/>
              <a:gd name="connsiteX4" fmla="*/ 18289 w 441002"/>
              <a:gd name="connsiteY4" fmla="*/ 487758 h 660819"/>
              <a:gd name="connsiteX5" fmla="*/ 29719 w 441002"/>
              <a:gd name="connsiteY5" fmla="*/ 186768 h 660819"/>
              <a:gd name="connsiteX6" fmla="*/ 239269 w 441002"/>
              <a:gd name="connsiteY6" fmla="*/ 78 h 660819"/>
              <a:gd name="connsiteX7" fmla="*/ 418339 w 441002"/>
              <a:gd name="connsiteY7" fmla="*/ 167718 h 660819"/>
              <a:gd name="connsiteX0" fmla="*/ 416434 w 439097"/>
              <a:gd name="connsiteY0" fmla="*/ 167718 h 673972"/>
              <a:gd name="connsiteX1" fmla="*/ 427864 w 439097"/>
              <a:gd name="connsiteY1" fmla="*/ 461088 h 673972"/>
              <a:gd name="connsiteX2" fmla="*/ 336424 w 439097"/>
              <a:gd name="connsiteY2" fmla="*/ 621108 h 673972"/>
              <a:gd name="connsiteX3" fmla="*/ 191644 w 439097"/>
              <a:gd name="connsiteY3" fmla="*/ 666828 h 673972"/>
              <a:gd name="connsiteX4" fmla="*/ 16384 w 439097"/>
              <a:gd name="connsiteY4" fmla="*/ 487758 h 673972"/>
              <a:gd name="connsiteX5" fmla="*/ 27814 w 439097"/>
              <a:gd name="connsiteY5" fmla="*/ 186768 h 673972"/>
              <a:gd name="connsiteX6" fmla="*/ 237364 w 439097"/>
              <a:gd name="connsiteY6" fmla="*/ 78 h 673972"/>
              <a:gd name="connsiteX7" fmla="*/ 416434 w 439097"/>
              <a:gd name="connsiteY7" fmla="*/ 167718 h 673972"/>
              <a:gd name="connsiteX0" fmla="*/ 416434 w 437868"/>
              <a:gd name="connsiteY0" fmla="*/ 167718 h 670237"/>
              <a:gd name="connsiteX1" fmla="*/ 427864 w 437868"/>
              <a:gd name="connsiteY1" fmla="*/ 461088 h 670237"/>
              <a:gd name="connsiteX2" fmla="*/ 355474 w 437868"/>
              <a:gd name="connsiteY2" fmla="*/ 594438 h 670237"/>
              <a:gd name="connsiteX3" fmla="*/ 191644 w 437868"/>
              <a:gd name="connsiteY3" fmla="*/ 666828 h 670237"/>
              <a:gd name="connsiteX4" fmla="*/ 16384 w 437868"/>
              <a:gd name="connsiteY4" fmla="*/ 487758 h 670237"/>
              <a:gd name="connsiteX5" fmla="*/ 27814 w 437868"/>
              <a:gd name="connsiteY5" fmla="*/ 186768 h 670237"/>
              <a:gd name="connsiteX6" fmla="*/ 237364 w 437868"/>
              <a:gd name="connsiteY6" fmla="*/ 78 h 670237"/>
              <a:gd name="connsiteX7" fmla="*/ 416434 w 437868"/>
              <a:gd name="connsiteY7" fmla="*/ 167718 h 670237"/>
              <a:gd name="connsiteX0" fmla="*/ 415353 w 436787"/>
              <a:gd name="connsiteY0" fmla="*/ 167718 h 673901"/>
              <a:gd name="connsiteX1" fmla="*/ 426783 w 436787"/>
              <a:gd name="connsiteY1" fmla="*/ 461088 h 673901"/>
              <a:gd name="connsiteX2" fmla="*/ 354393 w 436787"/>
              <a:gd name="connsiteY2" fmla="*/ 594438 h 673901"/>
              <a:gd name="connsiteX3" fmla="*/ 175323 w 436787"/>
              <a:gd name="connsiteY3" fmla="*/ 670638 h 673901"/>
              <a:gd name="connsiteX4" fmla="*/ 15303 w 436787"/>
              <a:gd name="connsiteY4" fmla="*/ 487758 h 673901"/>
              <a:gd name="connsiteX5" fmla="*/ 26733 w 436787"/>
              <a:gd name="connsiteY5" fmla="*/ 186768 h 673901"/>
              <a:gd name="connsiteX6" fmla="*/ 236283 w 436787"/>
              <a:gd name="connsiteY6" fmla="*/ 78 h 673901"/>
              <a:gd name="connsiteX7" fmla="*/ 415353 w 436787"/>
              <a:gd name="connsiteY7" fmla="*/ 167718 h 673901"/>
              <a:gd name="connsiteX0" fmla="*/ 438677 w 460111"/>
              <a:gd name="connsiteY0" fmla="*/ 167718 h 675048"/>
              <a:gd name="connsiteX1" fmla="*/ 450107 w 460111"/>
              <a:gd name="connsiteY1" fmla="*/ 461088 h 675048"/>
              <a:gd name="connsiteX2" fmla="*/ 377717 w 460111"/>
              <a:gd name="connsiteY2" fmla="*/ 594438 h 675048"/>
              <a:gd name="connsiteX3" fmla="*/ 198647 w 460111"/>
              <a:gd name="connsiteY3" fmla="*/ 670638 h 675048"/>
              <a:gd name="connsiteX4" fmla="*/ 8147 w 460111"/>
              <a:gd name="connsiteY4" fmla="*/ 464898 h 675048"/>
              <a:gd name="connsiteX5" fmla="*/ 50057 w 460111"/>
              <a:gd name="connsiteY5" fmla="*/ 186768 h 675048"/>
              <a:gd name="connsiteX6" fmla="*/ 259607 w 460111"/>
              <a:gd name="connsiteY6" fmla="*/ 78 h 675048"/>
              <a:gd name="connsiteX7" fmla="*/ 438677 w 460111"/>
              <a:gd name="connsiteY7" fmla="*/ 167718 h 675048"/>
              <a:gd name="connsiteX0" fmla="*/ 435122 w 456556"/>
              <a:gd name="connsiteY0" fmla="*/ 167718 h 675048"/>
              <a:gd name="connsiteX1" fmla="*/ 446552 w 456556"/>
              <a:gd name="connsiteY1" fmla="*/ 461088 h 675048"/>
              <a:gd name="connsiteX2" fmla="*/ 374162 w 456556"/>
              <a:gd name="connsiteY2" fmla="*/ 594438 h 675048"/>
              <a:gd name="connsiteX3" fmla="*/ 195092 w 456556"/>
              <a:gd name="connsiteY3" fmla="*/ 670638 h 675048"/>
              <a:gd name="connsiteX4" fmla="*/ 4592 w 456556"/>
              <a:gd name="connsiteY4" fmla="*/ 464898 h 675048"/>
              <a:gd name="connsiteX5" fmla="*/ 69362 w 456556"/>
              <a:gd name="connsiteY5" fmla="*/ 186768 h 675048"/>
              <a:gd name="connsiteX6" fmla="*/ 256052 w 456556"/>
              <a:gd name="connsiteY6" fmla="*/ 78 h 675048"/>
              <a:gd name="connsiteX7" fmla="*/ 435122 w 456556"/>
              <a:gd name="connsiteY7" fmla="*/ 167718 h 675048"/>
              <a:gd name="connsiteX0" fmla="*/ 400832 w 447209"/>
              <a:gd name="connsiteY0" fmla="*/ 179082 h 674982"/>
              <a:gd name="connsiteX1" fmla="*/ 446552 w 447209"/>
              <a:gd name="connsiteY1" fmla="*/ 461022 h 674982"/>
              <a:gd name="connsiteX2" fmla="*/ 374162 w 447209"/>
              <a:gd name="connsiteY2" fmla="*/ 594372 h 674982"/>
              <a:gd name="connsiteX3" fmla="*/ 195092 w 447209"/>
              <a:gd name="connsiteY3" fmla="*/ 670572 h 674982"/>
              <a:gd name="connsiteX4" fmla="*/ 4592 w 447209"/>
              <a:gd name="connsiteY4" fmla="*/ 464832 h 674982"/>
              <a:gd name="connsiteX5" fmla="*/ 69362 w 447209"/>
              <a:gd name="connsiteY5" fmla="*/ 186702 h 674982"/>
              <a:gd name="connsiteX6" fmla="*/ 256052 w 447209"/>
              <a:gd name="connsiteY6" fmla="*/ 12 h 674982"/>
              <a:gd name="connsiteX7" fmla="*/ 400832 w 447209"/>
              <a:gd name="connsiteY7" fmla="*/ 179082 h 674982"/>
              <a:gd name="connsiteX0" fmla="*/ 400832 w 447209"/>
              <a:gd name="connsiteY0" fmla="*/ 167653 h 663553"/>
              <a:gd name="connsiteX1" fmla="*/ 446552 w 447209"/>
              <a:gd name="connsiteY1" fmla="*/ 449593 h 663553"/>
              <a:gd name="connsiteX2" fmla="*/ 374162 w 447209"/>
              <a:gd name="connsiteY2" fmla="*/ 582943 h 663553"/>
              <a:gd name="connsiteX3" fmla="*/ 195092 w 447209"/>
              <a:gd name="connsiteY3" fmla="*/ 659143 h 663553"/>
              <a:gd name="connsiteX4" fmla="*/ 4592 w 447209"/>
              <a:gd name="connsiteY4" fmla="*/ 453403 h 663553"/>
              <a:gd name="connsiteX5" fmla="*/ 69362 w 447209"/>
              <a:gd name="connsiteY5" fmla="*/ 175273 h 663553"/>
              <a:gd name="connsiteX6" fmla="*/ 256052 w 447209"/>
              <a:gd name="connsiteY6" fmla="*/ 13 h 663553"/>
              <a:gd name="connsiteX7" fmla="*/ 400832 w 447209"/>
              <a:gd name="connsiteY7" fmla="*/ 167653 h 663553"/>
              <a:gd name="connsiteX0" fmla="*/ 399034 w 445411"/>
              <a:gd name="connsiteY0" fmla="*/ 168062 h 663962"/>
              <a:gd name="connsiteX1" fmla="*/ 444754 w 445411"/>
              <a:gd name="connsiteY1" fmla="*/ 450002 h 663962"/>
              <a:gd name="connsiteX2" fmla="*/ 372364 w 445411"/>
              <a:gd name="connsiteY2" fmla="*/ 583352 h 663962"/>
              <a:gd name="connsiteX3" fmla="*/ 193294 w 445411"/>
              <a:gd name="connsiteY3" fmla="*/ 659552 h 663962"/>
              <a:gd name="connsiteX4" fmla="*/ 2794 w 445411"/>
              <a:gd name="connsiteY4" fmla="*/ 453812 h 663962"/>
              <a:gd name="connsiteX5" fmla="*/ 86614 w 445411"/>
              <a:gd name="connsiteY5" fmla="*/ 133772 h 663962"/>
              <a:gd name="connsiteX6" fmla="*/ 254254 w 445411"/>
              <a:gd name="connsiteY6" fmla="*/ 422 h 663962"/>
              <a:gd name="connsiteX7" fmla="*/ 399034 w 445411"/>
              <a:gd name="connsiteY7" fmla="*/ 168062 h 663962"/>
              <a:gd name="connsiteX0" fmla="*/ 376174 w 444761"/>
              <a:gd name="connsiteY0" fmla="*/ 125754 h 663564"/>
              <a:gd name="connsiteX1" fmla="*/ 444754 w 444761"/>
              <a:gd name="connsiteY1" fmla="*/ 449604 h 663564"/>
              <a:gd name="connsiteX2" fmla="*/ 372364 w 444761"/>
              <a:gd name="connsiteY2" fmla="*/ 582954 h 663564"/>
              <a:gd name="connsiteX3" fmla="*/ 193294 w 444761"/>
              <a:gd name="connsiteY3" fmla="*/ 659154 h 663564"/>
              <a:gd name="connsiteX4" fmla="*/ 2794 w 444761"/>
              <a:gd name="connsiteY4" fmla="*/ 453414 h 663564"/>
              <a:gd name="connsiteX5" fmla="*/ 86614 w 444761"/>
              <a:gd name="connsiteY5" fmla="*/ 133374 h 663564"/>
              <a:gd name="connsiteX6" fmla="*/ 254254 w 444761"/>
              <a:gd name="connsiteY6" fmla="*/ 24 h 663564"/>
              <a:gd name="connsiteX7" fmla="*/ 376174 w 444761"/>
              <a:gd name="connsiteY7" fmla="*/ 125754 h 663564"/>
              <a:gd name="connsiteX0" fmla="*/ 376174 w 444761"/>
              <a:gd name="connsiteY0" fmla="*/ 160034 h 697844"/>
              <a:gd name="connsiteX1" fmla="*/ 444754 w 444761"/>
              <a:gd name="connsiteY1" fmla="*/ 483884 h 697844"/>
              <a:gd name="connsiteX2" fmla="*/ 372364 w 444761"/>
              <a:gd name="connsiteY2" fmla="*/ 617234 h 697844"/>
              <a:gd name="connsiteX3" fmla="*/ 193294 w 444761"/>
              <a:gd name="connsiteY3" fmla="*/ 693434 h 697844"/>
              <a:gd name="connsiteX4" fmla="*/ 2794 w 444761"/>
              <a:gd name="connsiteY4" fmla="*/ 487694 h 697844"/>
              <a:gd name="connsiteX5" fmla="*/ 86614 w 444761"/>
              <a:gd name="connsiteY5" fmla="*/ 167654 h 697844"/>
              <a:gd name="connsiteX6" fmla="*/ 254254 w 444761"/>
              <a:gd name="connsiteY6" fmla="*/ 14 h 697844"/>
              <a:gd name="connsiteX7" fmla="*/ 376174 w 444761"/>
              <a:gd name="connsiteY7" fmla="*/ 160034 h 697844"/>
              <a:gd name="connsiteX0" fmla="*/ 379503 w 448090"/>
              <a:gd name="connsiteY0" fmla="*/ 160182 h 697992"/>
              <a:gd name="connsiteX1" fmla="*/ 448083 w 448090"/>
              <a:gd name="connsiteY1" fmla="*/ 484032 h 697992"/>
              <a:gd name="connsiteX2" fmla="*/ 375693 w 448090"/>
              <a:gd name="connsiteY2" fmla="*/ 617382 h 697992"/>
              <a:gd name="connsiteX3" fmla="*/ 196623 w 448090"/>
              <a:gd name="connsiteY3" fmla="*/ 693582 h 697992"/>
              <a:gd name="connsiteX4" fmla="*/ 6123 w 448090"/>
              <a:gd name="connsiteY4" fmla="*/ 487842 h 697992"/>
              <a:gd name="connsiteX5" fmla="*/ 59463 w 448090"/>
              <a:gd name="connsiteY5" fmla="*/ 186852 h 697992"/>
              <a:gd name="connsiteX6" fmla="*/ 257583 w 448090"/>
              <a:gd name="connsiteY6" fmla="*/ 162 h 697992"/>
              <a:gd name="connsiteX7" fmla="*/ 379503 w 448090"/>
              <a:gd name="connsiteY7" fmla="*/ 160182 h 697992"/>
              <a:gd name="connsiteX0" fmla="*/ 417603 w 450733"/>
              <a:gd name="connsiteY0" fmla="*/ 160182 h 697992"/>
              <a:gd name="connsiteX1" fmla="*/ 448083 w 450733"/>
              <a:gd name="connsiteY1" fmla="*/ 484032 h 697992"/>
              <a:gd name="connsiteX2" fmla="*/ 375693 w 450733"/>
              <a:gd name="connsiteY2" fmla="*/ 617382 h 697992"/>
              <a:gd name="connsiteX3" fmla="*/ 196623 w 450733"/>
              <a:gd name="connsiteY3" fmla="*/ 693582 h 697992"/>
              <a:gd name="connsiteX4" fmla="*/ 6123 w 450733"/>
              <a:gd name="connsiteY4" fmla="*/ 487842 h 697992"/>
              <a:gd name="connsiteX5" fmla="*/ 59463 w 450733"/>
              <a:gd name="connsiteY5" fmla="*/ 186852 h 697992"/>
              <a:gd name="connsiteX6" fmla="*/ 257583 w 450733"/>
              <a:gd name="connsiteY6" fmla="*/ 162 h 697992"/>
              <a:gd name="connsiteX7" fmla="*/ 417603 w 450733"/>
              <a:gd name="connsiteY7" fmla="*/ 160182 h 697992"/>
              <a:gd name="connsiteX0" fmla="*/ 415646 w 448776"/>
              <a:gd name="connsiteY0" fmla="*/ 160229 h 698039"/>
              <a:gd name="connsiteX1" fmla="*/ 446126 w 448776"/>
              <a:gd name="connsiteY1" fmla="*/ 484079 h 698039"/>
              <a:gd name="connsiteX2" fmla="*/ 373736 w 448776"/>
              <a:gd name="connsiteY2" fmla="*/ 617429 h 698039"/>
              <a:gd name="connsiteX3" fmla="*/ 194666 w 448776"/>
              <a:gd name="connsiteY3" fmla="*/ 693629 h 698039"/>
              <a:gd name="connsiteX4" fmla="*/ 4166 w 448776"/>
              <a:gd name="connsiteY4" fmla="*/ 487889 h 698039"/>
              <a:gd name="connsiteX5" fmla="*/ 72746 w 448776"/>
              <a:gd name="connsiteY5" fmla="*/ 190709 h 698039"/>
              <a:gd name="connsiteX6" fmla="*/ 255626 w 448776"/>
              <a:gd name="connsiteY6" fmla="*/ 209 h 698039"/>
              <a:gd name="connsiteX7" fmla="*/ 415646 w 448776"/>
              <a:gd name="connsiteY7" fmla="*/ 160229 h 698039"/>
              <a:gd name="connsiteX0" fmla="*/ 416667 w 449797"/>
              <a:gd name="connsiteY0" fmla="*/ 160229 h 701682"/>
              <a:gd name="connsiteX1" fmla="*/ 447147 w 449797"/>
              <a:gd name="connsiteY1" fmla="*/ 484079 h 701682"/>
              <a:gd name="connsiteX2" fmla="*/ 374757 w 449797"/>
              <a:gd name="connsiteY2" fmla="*/ 617429 h 701682"/>
              <a:gd name="connsiteX3" fmla="*/ 214737 w 449797"/>
              <a:gd name="connsiteY3" fmla="*/ 697439 h 701682"/>
              <a:gd name="connsiteX4" fmla="*/ 5187 w 449797"/>
              <a:gd name="connsiteY4" fmla="*/ 487889 h 701682"/>
              <a:gd name="connsiteX5" fmla="*/ 73767 w 449797"/>
              <a:gd name="connsiteY5" fmla="*/ 190709 h 701682"/>
              <a:gd name="connsiteX6" fmla="*/ 256647 w 449797"/>
              <a:gd name="connsiteY6" fmla="*/ 209 h 701682"/>
              <a:gd name="connsiteX7" fmla="*/ 416667 w 449797"/>
              <a:gd name="connsiteY7" fmla="*/ 160229 h 701682"/>
              <a:gd name="connsiteX0" fmla="*/ 416667 w 449270"/>
              <a:gd name="connsiteY0" fmla="*/ 160229 h 699413"/>
              <a:gd name="connsiteX1" fmla="*/ 447147 w 449270"/>
              <a:gd name="connsiteY1" fmla="*/ 484079 h 699413"/>
              <a:gd name="connsiteX2" fmla="*/ 382377 w 449270"/>
              <a:gd name="connsiteY2" fmla="*/ 586949 h 699413"/>
              <a:gd name="connsiteX3" fmla="*/ 214737 w 449270"/>
              <a:gd name="connsiteY3" fmla="*/ 697439 h 699413"/>
              <a:gd name="connsiteX4" fmla="*/ 5187 w 449270"/>
              <a:gd name="connsiteY4" fmla="*/ 487889 h 699413"/>
              <a:gd name="connsiteX5" fmla="*/ 73767 w 449270"/>
              <a:gd name="connsiteY5" fmla="*/ 190709 h 699413"/>
              <a:gd name="connsiteX6" fmla="*/ 256647 w 449270"/>
              <a:gd name="connsiteY6" fmla="*/ 209 h 699413"/>
              <a:gd name="connsiteX7" fmla="*/ 416667 w 449270"/>
              <a:gd name="connsiteY7" fmla="*/ 160229 h 699413"/>
              <a:gd name="connsiteX0" fmla="*/ 416667 w 459725"/>
              <a:gd name="connsiteY0" fmla="*/ 160229 h 699549"/>
              <a:gd name="connsiteX1" fmla="*/ 458577 w 459725"/>
              <a:gd name="connsiteY1" fmla="*/ 442169 h 699549"/>
              <a:gd name="connsiteX2" fmla="*/ 382377 w 459725"/>
              <a:gd name="connsiteY2" fmla="*/ 586949 h 699549"/>
              <a:gd name="connsiteX3" fmla="*/ 214737 w 459725"/>
              <a:gd name="connsiteY3" fmla="*/ 697439 h 699549"/>
              <a:gd name="connsiteX4" fmla="*/ 5187 w 459725"/>
              <a:gd name="connsiteY4" fmla="*/ 487889 h 699549"/>
              <a:gd name="connsiteX5" fmla="*/ 73767 w 459725"/>
              <a:gd name="connsiteY5" fmla="*/ 190709 h 699549"/>
              <a:gd name="connsiteX6" fmla="*/ 256647 w 459725"/>
              <a:gd name="connsiteY6" fmla="*/ 209 h 699549"/>
              <a:gd name="connsiteX7" fmla="*/ 416667 w 459725"/>
              <a:gd name="connsiteY7" fmla="*/ 160229 h 699549"/>
              <a:gd name="connsiteX0" fmla="*/ 417302 w 460360"/>
              <a:gd name="connsiteY0" fmla="*/ 160229 h 684624"/>
              <a:gd name="connsiteX1" fmla="*/ 459212 w 460360"/>
              <a:gd name="connsiteY1" fmla="*/ 442169 h 684624"/>
              <a:gd name="connsiteX2" fmla="*/ 383012 w 460360"/>
              <a:gd name="connsiteY2" fmla="*/ 586949 h 684624"/>
              <a:gd name="connsiteX3" fmla="*/ 226802 w 460360"/>
              <a:gd name="connsiteY3" fmla="*/ 682199 h 684624"/>
              <a:gd name="connsiteX4" fmla="*/ 5822 w 460360"/>
              <a:gd name="connsiteY4" fmla="*/ 487889 h 684624"/>
              <a:gd name="connsiteX5" fmla="*/ 74402 w 460360"/>
              <a:gd name="connsiteY5" fmla="*/ 190709 h 684624"/>
              <a:gd name="connsiteX6" fmla="*/ 257282 w 460360"/>
              <a:gd name="connsiteY6" fmla="*/ 209 h 684624"/>
              <a:gd name="connsiteX7" fmla="*/ 417302 w 460360"/>
              <a:gd name="connsiteY7" fmla="*/ 160229 h 684624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57282 w 459668"/>
              <a:gd name="connsiteY6" fmla="*/ 209 h 684373"/>
              <a:gd name="connsiteX7" fmla="*/ 417302 w 459668"/>
              <a:gd name="connsiteY7" fmla="*/ 160229 h 684373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22992 w 459668"/>
              <a:gd name="connsiteY6" fmla="*/ 209 h 684373"/>
              <a:gd name="connsiteX7" fmla="*/ 417302 w 459668"/>
              <a:gd name="connsiteY7" fmla="*/ 160229 h 684373"/>
              <a:gd name="connsiteX0" fmla="*/ 422591 w 464957"/>
              <a:gd name="connsiteY0" fmla="*/ 160141 h 684285"/>
              <a:gd name="connsiteX1" fmla="*/ 464501 w 464957"/>
              <a:gd name="connsiteY1" fmla="*/ 442081 h 684285"/>
              <a:gd name="connsiteX2" fmla="*/ 403541 w 464957"/>
              <a:gd name="connsiteY2" fmla="*/ 583051 h 684285"/>
              <a:gd name="connsiteX3" fmla="*/ 232091 w 464957"/>
              <a:gd name="connsiteY3" fmla="*/ 682111 h 684285"/>
              <a:gd name="connsiteX4" fmla="*/ 11111 w 464957"/>
              <a:gd name="connsiteY4" fmla="*/ 487801 h 684285"/>
              <a:gd name="connsiteX5" fmla="*/ 49211 w 464957"/>
              <a:gd name="connsiteY5" fmla="*/ 183001 h 684285"/>
              <a:gd name="connsiteX6" fmla="*/ 228281 w 464957"/>
              <a:gd name="connsiteY6" fmla="*/ 121 h 684285"/>
              <a:gd name="connsiteX7" fmla="*/ 422591 w 464957"/>
              <a:gd name="connsiteY7" fmla="*/ 160141 h 684285"/>
              <a:gd name="connsiteX0" fmla="*/ 399731 w 464513"/>
              <a:gd name="connsiteY0" fmla="*/ 145159 h 684543"/>
              <a:gd name="connsiteX1" fmla="*/ 464501 w 464513"/>
              <a:gd name="connsiteY1" fmla="*/ 442339 h 684543"/>
              <a:gd name="connsiteX2" fmla="*/ 403541 w 464513"/>
              <a:gd name="connsiteY2" fmla="*/ 583309 h 684543"/>
              <a:gd name="connsiteX3" fmla="*/ 232091 w 464513"/>
              <a:gd name="connsiteY3" fmla="*/ 682369 h 684543"/>
              <a:gd name="connsiteX4" fmla="*/ 11111 w 464513"/>
              <a:gd name="connsiteY4" fmla="*/ 488059 h 684543"/>
              <a:gd name="connsiteX5" fmla="*/ 49211 w 464513"/>
              <a:gd name="connsiteY5" fmla="*/ 183259 h 684543"/>
              <a:gd name="connsiteX6" fmla="*/ 228281 w 464513"/>
              <a:gd name="connsiteY6" fmla="*/ 379 h 684543"/>
              <a:gd name="connsiteX7" fmla="*/ 399731 w 464513"/>
              <a:gd name="connsiteY7" fmla="*/ 145159 h 684543"/>
              <a:gd name="connsiteX0" fmla="*/ 399731 w 464822"/>
              <a:gd name="connsiteY0" fmla="*/ 145159 h 684543"/>
              <a:gd name="connsiteX1" fmla="*/ 426403 w 464822"/>
              <a:gd name="connsiteY1" fmla="*/ 244220 h 684543"/>
              <a:gd name="connsiteX2" fmla="*/ 464501 w 464822"/>
              <a:gd name="connsiteY2" fmla="*/ 442339 h 684543"/>
              <a:gd name="connsiteX3" fmla="*/ 403541 w 464822"/>
              <a:gd name="connsiteY3" fmla="*/ 583309 h 684543"/>
              <a:gd name="connsiteX4" fmla="*/ 232091 w 464822"/>
              <a:gd name="connsiteY4" fmla="*/ 682369 h 684543"/>
              <a:gd name="connsiteX5" fmla="*/ 11111 w 464822"/>
              <a:gd name="connsiteY5" fmla="*/ 488059 h 684543"/>
              <a:gd name="connsiteX6" fmla="*/ 49211 w 464822"/>
              <a:gd name="connsiteY6" fmla="*/ 183259 h 684543"/>
              <a:gd name="connsiteX7" fmla="*/ 228281 w 464822"/>
              <a:gd name="connsiteY7" fmla="*/ 379 h 684543"/>
              <a:gd name="connsiteX8" fmla="*/ 399731 w 464822"/>
              <a:gd name="connsiteY8" fmla="*/ 145159 h 684543"/>
              <a:gd name="connsiteX0" fmla="*/ 399731 w 467738"/>
              <a:gd name="connsiteY0" fmla="*/ 145159 h 684543"/>
              <a:gd name="connsiteX1" fmla="*/ 453073 w 467738"/>
              <a:gd name="connsiteY1" fmla="*/ 240410 h 684543"/>
              <a:gd name="connsiteX2" fmla="*/ 464501 w 467738"/>
              <a:gd name="connsiteY2" fmla="*/ 442339 h 684543"/>
              <a:gd name="connsiteX3" fmla="*/ 403541 w 467738"/>
              <a:gd name="connsiteY3" fmla="*/ 583309 h 684543"/>
              <a:gd name="connsiteX4" fmla="*/ 232091 w 467738"/>
              <a:gd name="connsiteY4" fmla="*/ 682369 h 684543"/>
              <a:gd name="connsiteX5" fmla="*/ 11111 w 467738"/>
              <a:gd name="connsiteY5" fmla="*/ 488059 h 684543"/>
              <a:gd name="connsiteX6" fmla="*/ 49211 w 467738"/>
              <a:gd name="connsiteY6" fmla="*/ 183259 h 684543"/>
              <a:gd name="connsiteX7" fmla="*/ 228281 w 467738"/>
              <a:gd name="connsiteY7" fmla="*/ 379 h 684543"/>
              <a:gd name="connsiteX8" fmla="*/ 399731 w 467738"/>
              <a:gd name="connsiteY8" fmla="*/ 145159 h 684543"/>
              <a:gd name="connsiteX0" fmla="*/ 395921 w 467738"/>
              <a:gd name="connsiteY0" fmla="*/ 119525 h 685579"/>
              <a:gd name="connsiteX1" fmla="*/ 453073 w 467738"/>
              <a:gd name="connsiteY1" fmla="*/ 241446 h 685579"/>
              <a:gd name="connsiteX2" fmla="*/ 464501 w 467738"/>
              <a:gd name="connsiteY2" fmla="*/ 443375 h 685579"/>
              <a:gd name="connsiteX3" fmla="*/ 403541 w 467738"/>
              <a:gd name="connsiteY3" fmla="*/ 584345 h 685579"/>
              <a:gd name="connsiteX4" fmla="*/ 232091 w 467738"/>
              <a:gd name="connsiteY4" fmla="*/ 683405 h 685579"/>
              <a:gd name="connsiteX5" fmla="*/ 11111 w 467738"/>
              <a:gd name="connsiteY5" fmla="*/ 489095 h 685579"/>
              <a:gd name="connsiteX6" fmla="*/ 49211 w 467738"/>
              <a:gd name="connsiteY6" fmla="*/ 184295 h 685579"/>
              <a:gd name="connsiteX7" fmla="*/ 228281 w 467738"/>
              <a:gd name="connsiteY7" fmla="*/ 1415 h 685579"/>
              <a:gd name="connsiteX8" fmla="*/ 395921 w 467738"/>
              <a:gd name="connsiteY8" fmla="*/ 119525 h 685579"/>
              <a:gd name="connsiteX0" fmla="*/ 407351 w 467738"/>
              <a:gd name="connsiteY0" fmla="*/ 108902 h 686386"/>
              <a:gd name="connsiteX1" fmla="*/ 453073 w 467738"/>
              <a:gd name="connsiteY1" fmla="*/ 242253 h 686386"/>
              <a:gd name="connsiteX2" fmla="*/ 464501 w 467738"/>
              <a:gd name="connsiteY2" fmla="*/ 444182 h 686386"/>
              <a:gd name="connsiteX3" fmla="*/ 403541 w 467738"/>
              <a:gd name="connsiteY3" fmla="*/ 585152 h 686386"/>
              <a:gd name="connsiteX4" fmla="*/ 232091 w 467738"/>
              <a:gd name="connsiteY4" fmla="*/ 684212 h 686386"/>
              <a:gd name="connsiteX5" fmla="*/ 11111 w 467738"/>
              <a:gd name="connsiteY5" fmla="*/ 489902 h 686386"/>
              <a:gd name="connsiteX6" fmla="*/ 49211 w 467738"/>
              <a:gd name="connsiteY6" fmla="*/ 185102 h 686386"/>
              <a:gd name="connsiteX7" fmla="*/ 228281 w 467738"/>
              <a:gd name="connsiteY7" fmla="*/ 2222 h 686386"/>
              <a:gd name="connsiteX8" fmla="*/ 407351 w 467738"/>
              <a:gd name="connsiteY8" fmla="*/ 108902 h 686386"/>
              <a:gd name="connsiteX0" fmla="*/ 403541 w 467738"/>
              <a:gd name="connsiteY0" fmla="*/ 98623 h 687537"/>
              <a:gd name="connsiteX1" fmla="*/ 453073 w 467738"/>
              <a:gd name="connsiteY1" fmla="*/ 243404 h 687537"/>
              <a:gd name="connsiteX2" fmla="*/ 464501 w 467738"/>
              <a:gd name="connsiteY2" fmla="*/ 445333 h 687537"/>
              <a:gd name="connsiteX3" fmla="*/ 403541 w 467738"/>
              <a:gd name="connsiteY3" fmla="*/ 586303 h 687537"/>
              <a:gd name="connsiteX4" fmla="*/ 232091 w 467738"/>
              <a:gd name="connsiteY4" fmla="*/ 685363 h 687537"/>
              <a:gd name="connsiteX5" fmla="*/ 11111 w 467738"/>
              <a:gd name="connsiteY5" fmla="*/ 491053 h 687537"/>
              <a:gd name="connsiteX6" fmla="*/ 49211 w 467738"/>
              <a:gd name="connsiteY6" fmla="*/ 186253 h 687537"/>
              <a:gd name="connsiteX7" fmla="*/ 228281 w 467738"/>
              <a:gd name="connsiteY7" fmla="*/ 3373 h 687537"/>
              <a:gd name="connsiteX8" fmla="*/ 403541 w 467738"/>
              <a:gd name="connsiteY8" fmla="*/ 98623 h 6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38" h="687537">
                <a:moveTo>
                  <a:pt x="403541" y="98623"/>
                </a:moveTo>
                <a:cubicBezTo>
                  <a:pt x="436561" y="139263"/>
                  <a:pt x="442278" y="193874"/>
                  <a:pt x="453073" y="243404"/>
                </a:cubicBezTo>
                <a:cubicBezTo>
                  <a:pt x="463868" y="292934"/>
                  <a:pt x="472756" y="388183"/>
                  <a:pt x="464501" y="445333"/>
                </a:cubicBezTo>
                <a:cubicBezTo>
                  <a:pt x="456246" y="502483"/>
                  <a:pt x="442276" y="546298"/>
                  <a:pt x="403541" y="586303"/>
                </a:cubicBezTo>
                <a:cubicBezTo>
                  <a:pt x="364806" y="626308"/>
                  <a:pt x="297496" y="701238"/>
                  <a:pt x="232091" y="685363"/>
                </a:cubicBezTo>
                <a:cubicBezTo>
                  <a:pt x="166686" y="669488"/>
                  <a:pt x="41591" y="574238"/>
                  <a:pt x="11111" y="491053"/>
                </a:cubicBezTo>
                <a:cubicBezTo>
                  <a:pt x="-19369" y="407868"/>
                  <a:pt x="19366" y="272613"/>
                  <a:pt x="49211" y="186253"/>
                </a:cubicBezTo>
                <a:cubicBezTo>
                  <a:pt x="79056" y="99893"/>
                  <a:pt x="169226" y="17978"/>
                  <a:pt x="228281" y="3373"/>
                </a:cubicBezTo>
                <a:cubicBezTo>
                  <a:pt x="287336" y="-11232"/>
                  <a:pt x="371791" y="21788"/>
                  <a:pt x="403541" y="9862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23" name="tooth_24">
            <a:extLst>
              <a:ext uri="{FF2B5EF4-FFF2-40B4-BE49-F238E27FC236}">
                <a16:creationId xmlns:a16="http://schemas.microsoft.com/office/drawing/2014/main" id="{CADCED19-396A-EE5F-CDFB-634576DE9FB5}"/>
              </a:ext>
            </a:extLst>
          </p:cNvPr>
          <p:cNvGrpSpPr/>
          <p:nvPr/>
        </p:nvGrpSpPr>
        <p:grpSpPr>
          <a:xfrm>
            <a:off x="6353032" y="2214483"/>
            <a:ext cx="429462" cy="580783"/>
            <a:chOff x="6353032" y="2214483"/>
            <a:chExt cx="429462" cy="580783"/>
          </a:xfrm>
        </p:grpSpPr>
        <p:sp>
          <p:nvSpPr>
            <p:cNvPr id="519" name="background_tooth_24">
              <a:extLst>
                <a:ext uri="{FF2B5EF4-FFF2-40B4-BE49-F238E27FC236}">
                  <a16:creationId xmlns:a16="http://schemas.microsoft.com/office/drawing/2014/main" id="{D8F737CC-EA0F-48A4-A5B8-4A069798C83F}"/>
                </a:ext>
              </a:extLst>
            </p:cNvPr>
            <p:cNvSpPr/>
            <p:nvPr/>
          </p:nvSpPr>
          <p:spPr>
            <a:xfrm flipH="1">
              <a:off x="6353032" y="2214483"/>
              <a:ext cx="429462" cy="580783"/>
            </a:xfrm>
            <a:custGeom>
              <a:avLst/>
              <a:gdLst>
                <a:gd name="connsiteX0" fmla="*/ 26627 w 428964"/>
                <a:gd name="connsiteY0" fmla="*/ 466552 h 603440"/>
                <a:gd name="connsiteX1" fmla="*/ 9155 w 428964"/>
                <a:gd name="connsiteY1" fmla="*/ 358805 h 603440"/>
                <a:gd name="connsiteX2" fmla="*/ 14979 w 428964"/>
                <a:gd name="connsiteY2" fmla="*/ 125836 h 603440"/>
                <a:gd name="connsiteX3" fmla="*/ 180969 w 428964"/>
                <a:gd name="connsiteY3" fmla="*/ 9352 h 603440"/>
                <a:gd name="connsiteX4" fmla="*/ 274156 w 428964"/>
                <a:gd name="connsiteY4" fmla="*/ 18089 h 603440"/>
                <a:gd name="connsiteX5" fmla="*/ 384816 w 428964"/>
                <a:gd name="connsiteY5" fmla="*/ 105452 h 603440"/>
                <a:gd name="connsiteX6" fmla="*/ 428497 w 428964"/>
                <a:gd name="connsiteY6" fmla="*/ 216112 h 603440"/>
                <a:gd name="connsiteX7" fmla="*/ 396464 w 428964"/>
                <a:gd name="connsiteY7" fmla="*/ 454904 h 603440"/>
                <a:gd name="connsiteX8" fmla="*/ 242123 w 428964"/>
                <a:gd name="connsiteY8" fmla="*/ 600509 h 603440"/>
                <a:gd name="connsiteX9" fmla="*/ 76133 w 428964"/>
                <a:gd name="connsiteY9" fmla="*/ 545179 h 603440"/>
                <a:gd name="connsiteX10" fmla="*/ 26627 w 428964"/>
                <a:gd name="connsiteY10" fmla="*/ 466552 h 603440"/>
                <a:gd name="connsiteX0" fmla="*/ 41907 w 429683"/>
                <a:gd name="connsiteY0" fmla="*/ 466552 h 603373"/>
                <a:gd name="connsiteX1" fmla="*/ 9874 w 429683"/>
                <a:gd name="connsiteY1" fmla="*/ 358805 h 603373"/>
                <a:gd name="connsiteX2" fmla="*/ 15698 w 429683"/>
                <a:gd name="connsiteY2" fmla="*/ 125836 h 603373"/>
                <a:gd name="connsiteX3" fmla="*/ 181688 w 429683"/>
                <a:gd name="connsiteY3" fmla="*/ 9352 h 603373"/>
                <a:gd name="connsiteX4" fmla="*/ 274875 w 429683"/>
                <a:gd name="connsiteY4" fmla="*/ 18089 h 603373"/>
                <a:gd name="connsiteX5" fmla="*/ 385535 w 429683"/>
                <a:gd name="connsiteY5" fmla="*/ 105452 h 603373"/>
                <a:gd name="connsiteX6" fmla="*/ 429216 w 429683"/>
                <a:gd name="connsiteY6" fmla="*/ 216112 h 603373"/>
                <a:gd name="connsiteX7" fmla="*/ 397183 w 429683"/>
                <a:gd name="connsiteY7" fmla="*/ 454904 h 603373"/>
                <a:gd name="connsiteX8" fmla="*/ 242842 w 429683"/>
                <a:gd name="connsiteY8" fmla="*/ 600509 h 603373"/>
                <a:gd name="connsiteX9" fmla="*/ 76852 w 429683"/>
                <a:gd name="connsiteY9" fmla="*/ 545179 h 603373"/>
                <a:gd name="connsiteX10" fmla="*/ 41907 w 429683"/>
                <a:gd name="connsiteY10" fmla="*/ 466552 h 603373"/>
                <a:gd name="connsiteX0" fmla="*/ 41907 w 429683"/>
                <a:gd name="connsiteY0" fmla="*/ 466552 h 603241"/>
                <a:gd name="connsiteX1" fmla="*/ 9874 w 429683"/>
                <a:gd name="connsiteY1" fmla="*/ 358805 h 603241"/>
                <a:gd name="connsiteX2" fmla="*/ 15698 w 429683"/>
                <a:gd name="connsiteY2" fmla="*/ 125836 h 603241"/>
                <a:gd name="connsiteX3" fmla="*/ 181688 w 429683"/>
                <a:gd name="connsiteY3" fmla="*/ 9352 h 603241"/>
                <a:gd name="connsiteX4" fmla="*/ 274875 w 429683"/>
                <a:gd name="connsiteY4" fmla="*/ 18089 h 603241"/>
                <a:gd name="connsiteX5" fmla="*/ 385535 w 429683"/>
                <a:gd name="connsiteY5" fmla="*/ 105452 h 603241"/>
                <a:gd name="connsiteX6" fmla="*/ 429216 w 429683"/>
                <a:gd name="connsiteY6" fmla="*/ 216112 h 603241"/>
                <a:gd name="connsiteX7" fmla="*/ 397183 w 429683"/>
                <a:gd name="connsiteY7" fmla="*/ 454904 h 603241"/>
                <a:gd name="connsiteX8" fmla="*/ 242842 w 429683"/>
                <a:gd name="connsiteY8" fmla="*/ 600509 h 603241"/>
                <a:gd name="connsiteX9" fmla="*/ 105973 w 429683"/>
                <a:gd name="connsiteY9" fmla="*/ 542267 h 603241"/>
                <a:gd name="connsiteX10" fmla="*/ 41907 w 429683"/>
                <a:gd name="connsiteY10" fmla="*/ 466552 h 603241"/>
                <a:gd name="connsiteX0" fmla="*/ 41907 w 429657"/>
                <a:gd name="connsiteY0" fmla="*/ 466552 h 594863"/>
                <a:gd name="connsiteX1" fmla="*/ 9874 w 429657"/>
                <a:gd name="connsiteY1" fmla="*/ 358805 h 594863"/>
                <a:gd name="connsiteX2" fmla="*/ 15698 w 429657"/>
                <a:gd name="connsiteY2" fmla="*/ 125836 h 594863"/>
                <a:gd name="connsiteX3" fmla="*/ 181688 w 429657"/>
                <a:gd name="connsiteY3" fmla="*/ 9352 h 594863"/>
                <a:gd name="connsiteX4" fmla="*/ 274875 w 429657"/>
                <a:gd name="connsiteY4" fmla="*/ 18089 h 594863"/>
                <a:gd name="connsiteX5" fmla="*/ 385535 w 429657"/>
                <a:gd name="connsiteY5" fmla="*/ 105452 h 594863"/>
                <a:gd name="connsiteX6" fmla="*/ 429216 w 429657"/>
                <a:gd name="connsiteY6" fmla="*/ 216112 h 594863"/>
                <a:gd name="connsiteX7" fmla="*/ 397183 w 429657"/>
                <a:gd name="connsiteY7" fmla="*/ 454904 h 594863"/>
                <a:gd name="connsiteX8" fmla="*/ 245754 w 429657"/>
                <a:gd name="connsiteY8" fmla="*/ 591773 h 594863"/>
                <a:gd name="connsiteX9" fmla="*/ 105973 w 429657"/>
                <a:gd name="connsiteY9" fmla="*/ 542267 h 594863"/>
                <a:gd name="connsiteX10" fmla="*/ 41907 w 429657"/>
                <a:gd name="connsiteY10" fmla="*/ 466552 h 594863"/>
                <a:gd name="connsiteX0" fmla="*/ 41907 w 429290"/>
                <a:gd name="connsiteY0" fmla="*/ 466552 h 594863"/>
                <a:gd name="connsiteX1" fmla="*/ 9874 w 429290"/>
                <a:gd name="connsiteY1" fmla="*/ 358805 h 594863"/>
                <a:gd name="connsiteX2" fmla="*/ 15698 w 429290"/>
                <a:gd name="connsiteY2" fmla="*/ 125836 h 594863"/>
                <a:gd name="connsiteX3" fmla="*/ 181688 w 429290"/>
                <a:gd name="connsiteY3" fmla="*/ 9352 h 594863"/>
                <a:gd name="connsiteX4" fmla="*/ 274875 w 429290"/>
                <a:gd name="connsiteY4" fmla="*/ 18089 h 594863"/>
                <a:gd name="connsiteX5" fmla="*/ 385535 w 429290"/>
                <a:gd name="connsiteY5" fmla="*/ 105452 h 594863"/>
                <a:gd name="connsiteX6" fmla="*/ 429216 w 429290"/>
                <a:gd name="connsiteY6" fmla="*/ 216112 h 594863"/>
                <a:gd name="connsiteX7" fmla="*/ 391359 w 429290"/>
                <a:gd name="connsiteY7" fmla="*/ 454904 h 594863"/>
                <a:gd name="connsiteX8" fmla="*/ 245754 w 429290"/>
                <a:gd name="connsiteY8" fmla="*/ 591773 h 594863"/>
                <a:gd name="connsiteX9" fmla="*/ 105973 w 429290"/>
                <a:gd name="connsiteY9" fmla="*/ 542267 h 594863"/>
                <a:gd name="connsiteX10" fmla="*/ 41907 w 429290"/>
                <a:gd name="connsiteY10" fmla="*/ 466552 h 594863"/>
                <a:gd name="connsiteX0" fmla="*/ 41907 w 429462"/>
                <a:gd name="connsiteY0" fmla="*/ 466806 h 595117"/>
                <a:gd name="connsiteX1" fmla="*/ 9874 w 429462"/>
                <a:gd name="connsiteY1" fmla="*/ 359059 h 595117"/>
                <a:gd name="connsiteX2" fmla="*/ 15698 w 429462"/>
                <a:gd name="connsiteY2" fmla="*/ 126090 h 595117"/>
                <a:gd name="connsiteX3" fmla="*/ 181688 w 429462"/>
                <a:gd name="connsiteY3" fmla="*/ 9606 h 595117"/>
                <a:gd name="connsiteX4" fmla="*/ 274875 w 429462"/>
                <a:gd name="connsiteY4" fmla="*/ 18343 h 595117"/>
                <a:gd name="connsiteX5" fmla="*/ 379710 w 429462"/>
                <a:gd name="connsiteY5" fmla="*/ 111530 h 595117"/>
                <a:gd name="connsiteX6" fmla="*/ 429216 w 429462"/>
                <a:gd name="connsiteY6" fmla="*/ 216366 h 595117"/>
                <a:gd name="connsiteX7" fmla="*/ 391359 w 429462"/>
                <a:gd name="connsiteY7" fmla="*/ 455158 h 595117"/>
                <a:gd name="connsiteX8" fmla="*/ 245754 w 429462"/>
                <a:gd name="connsiteY8" fmla="*/ 592027 h 595117"/>
                <a:gd name="connsiteX9" fmla="*/ 105973 w 429462"/>
                <a:gd name="connsiteY9" fmla="*/ 542521 h 595117"/>
                <a:gd name="connsiteX10" fmla="*/ 41907 w 429462"/>
                <a:gd name="connsiteY10" fmla="*/ 466806 h 595117"/>
                <a:gd name="connsiteX0" fmla="*/ 41907 w 429462"/>
                <a:gd name="connsiteY0" fmla="*/ 466806 h 580783"/>
                <a:gd name="connsiteX1" fmla="*/ 9874 w 429462"/>
                <a:gd name="connsiteY1" fmla="*/ 359059 h 580783"/>
                <a:gd name="connsiteX2" fmla="*/ 15698 w 429462"/>
                <a:gd name="connsiteY2" fmla="*/ 126090 h 580783"/>
                <a:gd name="connsiteX3" fmla="*/ 181688 w 429462"/>
                <a:gd name="connsiteY3" fmla="*/ 9606 h 580783"/>
                <a:gd name="connsiteX4" fmla="*/ 274875 w 429462"/>
                <a:gd name="connsiteY4" fmla="*/ 18343 h 580783"/>
                <a:gd name="connsiteX5" fmla="*/ 379710 w 429462"/>
                <a:gd name="connsiteY5" fmla="*/ 111530 h 580783"/>
                <a:gd name="connsiteX6" fmla="*/ 429216 w 429462"/>
                <a:gd name="connsiteY6" fmla="*/ 216366 h 580783"/>
                <a:gd name="connsiteX7" fmla="*/ 391359 w 429462"/>
                <a:gd name="connsiteY7" fmla="*/ 455158 h 580783"/>
                <a:gd name="connsiteX8" fmla="*/ 245754 w 429462"/>
                <a:gd name="connsiteY8" fmla="*/ 576787 h 580783"/>
                <a:gd name="connsiteX9" fmla="*/ 105973 w 429462"/>
                <a:gd name="connsiteY9" fmla="*/ 542521 h 580783"/>
                <a:gd name="connsiteX10" fmla="*/ 41907 w 429462"/>
                <a:gd name="connsiteY10" fmla="*/ 466806 h 58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62" h="580783">
                  <a:moveTo>
                    <a:pt x="41907" y="466806"/>
                  </a:moveTo>
                  <a:cubicBezTo>
                    <a:pt x="25891" y="436229"/>
                    <a:pt x="14242" y="415845"/>
                    <a:pt x="9874" y="359059"/>
                  </a:cubicBezTo>
                  <a:cubicBezTo>
                    <a:pt x="5506" y="302273"/>
                    <a:pt x="-12938" y="184332"/>
                    <a:pt x="15698" y="126090"/>
                  </a:cubicBezTo>
                  <a:cubicBezTo>
                    <a:pt x="44334" y="67848"/>
                    <a:pt x="138492" y="27564"/>
                    <a:pt x="181688" y="9606"/>
                  </a:cubicBezTo>
                  <a:cubicBezTo>
                    <a:pt x="224884" y="-8352"/>
                    <a:pt x="241871" y="1356"/>
                    <a:pt x="274875" y="18343"/>
                  </a:cubicBezTo>
                  <a:cubicBezTo>
                    <a:pt x="307879" y="35330"/>
                    <a:pt x="353987" y="78526"/>
                    <a:pt x="379710" y="111530"/>
                  </a:cubicBezTo>
                  <a:cubicBezTo>
                    <a:pt x="405433" y="144534"/>
                    <a:pt x="427275" y="159095"/>
                    <a:pt x="429216" y="216366"/>
                  </a:cubicBezTo>
                  <a:cubicBezTo>
                    <a:pt x="431157" y="273637"/>
                    <a:pt x="421936" y="395088"/>
                    <a:pt x="391359" y="455158"/>
                  </a:cubicBezTo>
                  <a:cubicBezTo>
                    <a:pt x="360782" y="515228"/>
                    <a:pt x="299143" y="561741"/>
                    <a:pt x="245754" y="576787"/>
                  </a:cubicBezTo>
                  <a:cubicBezTo>
                    <a:pt x="192365" y="591833"/>
                    <a:pt x="139947" y="560851"/>
                    <a:pt x="105973" y="542521"/>
                  </a:cubicBezTo>
                  <a:cubicBezTo>
                    <a:pt x="71999" y="524191"/>
                    <a:pt x="57924" y="497383"/>
                    <a:pt x="41907" y="4668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0" name="Forme libre : forme 519">
              <a:extLst>
                <a:ext uri="{FF2B5EF4-FFF2-40B4-BE49-F238E27FC236}">
                  <a16:creationId xmlns:a16="http://schemas.microsoft.com/office/drawing/2014/main" id="{C4CD5291-3B4F-49EA-A667-41313800FD66}"/>
                </a:ext>
              </a:extLst>
            </p:cNvPr>
            <p:cNvSpPr/>
            <p:nvPr/>
          </p:nvSpPr>
          <p:spPr>
            <a:xfrm flipH="1">
              <a:off x="6407656" y="2337354"/>
              <a:ext cx="345728" cy="379019"/>
            </a:xfrm>
            <a:custGeom>
              <a:avLst/>
              <a:gdLst>
                <a:gd name="connsiteX0" fmla="*/ 1844 w 346577"/>
                <a:gd name="connsiteY0" fmla="*/ 239101 h 379019"/>
                <a:gd name="connsiteX1" fmla="*/ 10581 w 346577"/>
                <a:gd name="connsiteY1" fmla="*/ 154650 h 379019"/>
                <a:gd name="connsiteX2" fmla="*/ 4756 w 346577"/>
                <a:gd name="connsiteY2" fmla="*/ 41078 h 379019"/>
                <a:gd name="connsiteX3" fmla="*/ 92119 w 346577"/>
                <a:gd name="connsiteY3" fmla="*/ 308 h 379019"/>
                <a:gd name="connsiteX4" fmla="*/ 237724 w 346577"/>
                <a:gd name="connsiteY4" fmla="*/ 23605 h 379019"/>
                <a:gd name="connsiteX5" fmla="*/ 330912 w 346577"/>
                <a:gd name="connsiteY5" fmla="*/ 46902 h 379019"/>
                <a:gd name="connsiteX6" fmla="*/ 345472 w 346577"/>
                <a:gd name="connsiteY6" fmla="*/ 151738 h 379019"/>
                <a:gd name="connsiteX7" fmla="*/ 319263 w 346577"/>
                <a:gd name="connsiteY7" fmla="*/ 221628 h 379019"/>
                <a:gd name="connsiteX8" fmla="*/ 310527 w 346577"/>
                <a:gd name="connsiteY8" fmla="*/ 294431 h 379019"/>
                <a:gd name="connsiteX9" fmla="*/ 255197 w 346577"/>
                <a:gd name="connsiteY9" fmla="*/ 364321 h 379019"/>
                <a:gd name="connsiteX10" fmla="*/ 150361 w 346577"/>
                <a:gd name="connsiteY10" fmla="*/ 375970 h 379019"/>
                <a:gd name="connsiteX11" fmla="*/ 45526 w 346577"/>
                <a:gd name="connsiteY11" fmla="*/ 323552 h 379019"/>
                <a:gd name="connsiteX12" fmla="*/ 1844 w 346577"/>
                <a:gd name="connsiteY12" fmla="*/ 239101 h 379019"/>
                <a:gd name="connsiteX0" fmla="*/ 1844 w 345728"/>
                <a:gd name="connsiteY0" fmla="*/ 239101 h 379019"/>
                <a:gd name="connsiteX1" fmla="*/ 10581 w 345728"/>
                <a:gd name="connsiteY1" fmla="*/ 154650 h 379019"/>
                <a:gd name="connsiteX2" fmla="*/ 4756 w 345728"/>
                <a:gd name="connsiteY2" fmla="*/ 41078 h 379019"/>
                <a:gd name="connsiteX3" fmla="*/ 92119 w 345728"/>
                <a:gd name="connsiteY3" fmla="*/ 308 h 379019"/>
                <a:gd name="connsiteX4" fmla="*/ 237724 w 345728"/>
                <a:gd name="connsiteY4" fmla="*/ 23605 h 379019"/>
                <a:gd name="connsiteX5" fmla="*/ 330912 w 345728"/>
                <a:gd name="connsiteY5" fmla="*/ 46902 h 379019"/>
                <a:gd name="connsiteX6" fmla="*/ 345472 w 345728"/>
                <a:gd name="connsiteY6" fmla="*/ 151738 h 379019"/>
                <a:gd name="connsiteX7" fmla="*/ 330911 w 345728"/>
                <a:gd name="connsiteY7" fmla="*/ 227452 h 379019"/>
                <a:gd name="connsiteX8" fmla="*/ 310527 w 345728"/>
                <a:gd name="connsiteY8" fmla="*/ 294431 h 379019"/>
                <a:gd name="connsiteX9" fmla="*/ 255197 w 345728"/>
                <a:gd name="connsiteY9" fmla="*/ 364321 h 379019"/>
                <a:gd name="connsiteX10" fmla="*/ 150361 w 345728"/>
                <a:gd name="connsiteY10" fmla="*/ 375970 h 379019"/>
                <a:gd name="connsiteX11" fmla="*/ 45526 w 345728"/>
                <a:gd name="connsiteY11" fmla="*/ 323552 h 379019"/>
                <a:gd name="connsiteX12" fmla="*/ 1844 w 345728"/>
                <a:gd name="connsiteY12" fmla="*/ 239101 h 37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28" h="379019">
                  <a:moveTo>
                    <a:pt x="1844" y="239101"/>
                  </a:moveTo>
                  <a:cubicBezTo>
                    <a:pt x="-3980" y="210951"/>
                    <a:pt x="10096" y="187654"/>
                    <a:pt x="10581" y="154650"/>
                  </a:cubicBezTo>
                  <a:cubicBezTo>
                    <a:pt x="11066" y="121646"/>
                    <a:pt x="-8834" y="66802"/>
                    <a:pt x="4756" y="41078"/>
                  </a:cubicBezTo>
                  <a:cubicBezTo>
                    <a:pt x="18346" y="15354"/>
                    <a:pt x="53291" y="3220"/>
                    <a:pt x="92119" y="308"/>
                  </a:cubicBezTo>
                  <a:cubicBezTo>
                    <a:pt x="130947" y="-2604"/>
                    <a:pt x="197925" y="15839"/>
                    <a:pt x="237724" y="23605"/>
                  </a:cubicBezTo>
                  <a:cubicBezTo>
                    <a:pt x="277523" y="31371"/>
                    <a:pt x="312954" y="25547"/>
                    <a:pt x="330912" y="46902"/>
                  </a:cubicBezTo>
                  <a:cubicBezTo>
                    <a:pt x="348870" y="68257"/>
                    <a:pt x="345472" y="121646"/>
                    <a:pt x="345472" y="151738"/>
                  </a:cubicBezTo>
                  <a:cubicBezTo>
                    <a:pt x="345472" y="181830"/>
                    <a:pt x="336735" y="203670"/>
                    <a:pt x="330911" y="227452"/>
                  </a:cubicBezTo>
                  <a:cubicBezTo>
                    <a:pt x="325087" y="251234"/>
                    <a:pt x="323146" y="271620"/>
                    <a:pt x="310527" y="294431"/>
                  </a:cubicBezTo>
                  <a:cubicBezTo>
                    <a:pt x="297908" y="317242"/>
                    <a:pt x="281891" y="350731"/>
                    <a:pt x="255197" y="364321"/>
                  </a:cubicBezTo>
                  <a:cubicBezTo>
                    <a:pt x="228503" y="377911"/>
                    <a:pt x="185306" y="382765"/>
                    <a:pt x="150361" y="375970"/>
                  </a:cubicBezTo>
                  <a:cubicBezTo>
                    <a:pt x="115416" y="369175"/>
                    <a:pt x="67852" y="345393"/>
                    <a:pt x="45526" y="323552"/>
                  </a:cubicBezTo>
                  <a:cubicBezTo>
                    <a:pt x="23200" y="301711"/>
                    <a:pt x="7668" y="267251"/>
                    <a:pt x="1844" y="23910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1" name="Forme libre : forme 520">
              <a:extLst>
                <a:ext uri="{FF2B5EF4-FFF2-40B4-BE49-F238E27FC236}">
                  <a16:creationId xmlns:a16="http://schemas.microsoft.com/office/drawing/2014/main" id="{B46AF214-AB64-49BF-93D1-2275E946C0EA}"/>
                </a:ext>
              </a:extLst>
            </p:cNvPr>
            <p:cNvSpPr/>
            <p:nvPr/>
          </p:nvSpPr>
          <p:spPr>
            <a:xfrm flipH="1">
              <a:off x="6449009" y="2523972"/>
              <a:ext cx="250441" cy="26290"/>
            </a:xfrm>
            <a:custGeom>
              <a:avLst/>
              <a:gdLst>
                <a:gd name="connsiteX0" fmla="*/ 0 w 235880"/>
                <a:gd name="connsiteY0" fmla="*/ 5824 h 43716"/>
                <a:gd name="connsiteX1" fmla="*/ 125220 w 235880"/>
                <a:gd name="connsiteY1" fmla="*/ 43682 h 43716"/>
                <a:gd name="connsiteX2" fmla="*/ 235880 w 235880"/>
                <a:gd name="connsiteY2" fmla="*/ 0 h 43716"/>
                <a:gd name="connsiteX0" fmla="*/ 0 w 241704"/>
                <a:gd name="connsiteY0" fmla="*/ 0 h 37892"/>
                <a:gd name="connsiteX1" fmla="*/ 125220 w 241704"/>
                <a:gd name="connsiteY1" fmla="*/ 37858 h 37892"/>
                <a:gd name="connsiteX2" fmla="*/ 241704 w 241704"/>
                <a:gd name="connsiteY2" fmla="*/ 14561 h 37892"/>
                <a:gd name="connsiteX0" fmla="*/ 0 w 250441"/>
                <a:gd name="connsiteY0" fmla="*/ 0 h 26290"/>
                <a:gd name="connsiteX1" fmla="*/ 133957 w 250441"/>
                <a:gd name="connsiteY1" fmla="*/ 26210 h 26290"/>
                <a:gd name="connsiteX2" fmla="*/ 250441 w 250441"/>
                <a:gd name="connsiteY2" fmla="*/ 2913 h 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441" h="26290">
                  <a:moveTo>
                    <a:pt x="0" y="0"/>
                  </a:moveTo>
                  <a:cubicBezTo>
                    <a:pt x="42953" y="19414"/>
                    <a:pt x="94644" y="27181"/>
                    <a:pt x="133957" y="26210"/>
                  </a:cubicBezTo>
                  <a:cubicBezTo>
                    <a:pt x="173270" y="25239"/>
                    <a:pt x="214767" y="24268"/>
                    <a:pt x="250441" y="29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2" name="Forme libre : forme 521">
              <a:extLst>
                <a:ext uri="{FF2B5EF4-FFF2-40B4-BE49-F238E27FC236}">
                  <a16:creationId xmlns:a16="http://schemas.microsoft.com/office/drawing/2014/main" id="{2A0C7D35-6720-4AE7-B0F6-E55BEDE0C7D1}"/>
                </a:ext>
              </a:extLst>
            </p:cNvPr>
            <p:cNvSpPr/>
            <p:nvPr/>
          </p:nvSpPr>
          <p:spPr>
            <a:xfrm rot="21377948" flipH="1">
              <a:off x="6436845" y="2431834"/>
              <a:ext cx="285826" cy="181232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  <a:gd name="connsiteX0" fmla="*/ 54213 w 446516"/>
                <a:gd name="connsiteY0" fmla="*/ 2459 h 248135"/>
                <a:gd name="connsiteX1" fmla="*/ 206613 w 446516"/>
                <a:gd name="connsiteY1" fmla="*/ 28653 h 248135"/>
                <a:gd name="connsiteX2" fmla="*/ 382826 w 446516"/>
                <a:gd name="connsiteY2" fmla="*/ 78 h 248135"/>
                <a:gd name="connsiteX3" fmla="*/ 439976 w 446516"/>
                <a:gd name="connsiteY3" fmla="*/ 23891 h 248135"/>
                <a:gd name="connsiteX4" fmla="*/ 444737 w 446516"/>
                <a:gd name="connsiteY4" fmla="*/ 116758 h 248135"/>
                <a:gd name="connsiteX5" fmla="*/ 444738 w 446516"/>
                <a:gd name="connsiteY5" fmla="*/ 164384 h 248135"/>
                <a:gd name="connsiteX6" fmla="*/ 423307 w 446516"/>
                <a:gd name="connsiteY6" fmla="*/ 233440 h 248135"/>
                <a:gd name="connsiteX7" fmla="*/ 289957 w 446516"/>
                <a:gd name="connsiteY7" fmla="*/ 207247 h 248135"/>
                <a:gd name="connsiteX8" fmla="*/ 168513 w 446516"/>
                <a:gd name="connsiteY8" fmla="*/ 204865 h 248135"/>
                <a:gd name="connsiteX9" fmla="*/ 29209 w 446516"/>
                <a:gd name="connsiteY9" fmla="*/ 242965 h 248135"/>
                <a:gd name="connsiteX10" fmla="*/ 1012 w 446516"/>
                <a:gd name="connsiteY10" fmla="*/ 63290 h 248135"/>
                <a:gd name="connsiteX11" fmla="*/ 54213 w 446516"/>
                <a:gd name="connsiteY11" fmla="*/ 2459 h 248135"/>
                <a:gd name="connsiteX0" fmla="*/ 53797 w 446100"/>
                <a:gd name="connsiteY0" fmla="*/ 2459 h 259692"/>
                <a:gd name="connsiteX1" fmla="*/ 206197 w 446100"/>
                <a:gd name="connsiteY1" fmla="*/ 28653 h 259692"/>
                <a:gd name="connsiteX2" fmla="*/ 382410 w 446100"/>
                <a:gd name="connsiteY2" fmla="*/ 78 h 259692"/>
                <a:gd name="connsiteX3" fmla="*/ 439560 w 446100"/>
                <a:gd name="connsiteY3" fmla="*/ 23891 h 259692"/>
                <a:gd name="connsiteX4" fmla="*/ 444321 w 446100"/>
                <a:gd name="connsiteY4" fmla="*/ 116758 h 259692"/>
                <a:gd name="connsiteX5" fmla="*/ 444322 w 446100"/>
                <a:gd name="connsiteY5" fmla="*/ 164384 h 259692"/>
                <a:gd name="connsiteX6" fmla="*/ 422891 w 446100"/>
                <a:gd name="connsiteY6" fmla="*/ 233440 h 259692"/>
                <a:gd name="connsiteX7" fmla="*/ 289541 w 446100"/>
                <a:gd name="connsiteY7" fmla="*/ 207247 h 259692"/>
                <a:gd name="connsiteX8" fmla="*/ 168097 w 446100"/>
                <a:gd name="connsiteY8" fmla="*/ 204865 h 259692"/>
                <a:gd name="connsiteX9" fmla="*/ 32881 w 446100"/>
                <a:gd name="connsiteY9" fmla="*/ 255188 h 259692"/>
                <a:gd name="connsiteX10" fmla="*/ 596 w 446100"/>
                <a:gd name="connsiteY10" fmla="*/ 63290 h 259692"/>
                <a:gd name="connsiteX11" fmla="*/ 53797 w 446100"/>
                <a:gd name="connsiteY11" fmla="*/ 2459 h 259692"/>
                <a:gd name="connsiteX0" fmla="*/ 40874 w 433177"/>
                <a:gd name="connsiteY0" fmla="*/ 2459 h 259692"/>
                <a:gd name="connsiteX1" fmla="*/ 193274 w 433177"/>
                <a:gd name="connsiteY1" fmla="*/ 28653 h 259692"/>
                <a:gd name="connsiteX2" fmla="*/ 369487 w 433177"/>
                <a:gd name="connsiteY2" fmla="*/ 78 h 259692"/>
                <a:gd name="connsiteX3" fmla="*/ 426637 w 433177"/>
                <a:gd name="connsiteY3" fmla="*/ 23891 h 259692"/>
                <a:gd name="connsiteX4" fmla="*/ 431398 w 433177"/>
                <a:gd name="connsiteY4" fmla="*/ 116758 h 259692"/>
                <a:gd name="connsiteX5" fmla="*/ 431399 w 433177"/>
                <a:gd name="connsiteY5" fmla="*/ 164384 h 259692"/>
                <a:gd name="connsiteX6" fmla="*/ 409968 w 433177"/>
                <a:gd name="connsiteY6" fmla="*/ 233440 h 259692"/>
                <a:gd name="connsiteX7" fmla="*/ 276618 w 433177"/>
                <a:gd name="connsiteY7" fmla="*/ 207247 h 259692"/>
                <a:gd name="connsiteX8" fmla="*/ 155174 w 433177"/>
                <a:gd name="connsiteY8" fmla="*/ 204865 h 259692"/>
                <a:gd name="connsiteX9" fmla="*/ 19958 w 433177"/>
                <a:gd name="connsiteY9" fmla="*/ 255188 h 259692"/>
                <a:gd name="connsiteX10" fmla="*/ 2251 w 433177"/>
                <a:gd name="connsiteY10" fmla="*/ 78872 h 259692"/>
                <a:gd name="connsiteX11" fmla="*/ 40874 w 433177"/>
                <a:gd name="connsiteY11" fmla="*/ 2459 h 2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177" h="259692">
                  <a:moveTo>
                    <a:pt x="40874" y="2459"/>
                  </a:moveTo>
                  <a:cubicBezTo>
                    <a:pt x="72711" y="-5911"/>
                    <a:pt x="138505" y="29050"/>
                    <a:pt x="193274" y="28653"/>
                  </a:cubicBezTo>
                  <a:cubicBezTo>
                    <a:pt x="248043" y="28256"/>
                    <a:pt x="330593" y="872"/>
                    <a:pt x="369487" y="78"/>
                  </a:cubicBezTo>
                  <a:cubicBezTo>
                    <a:pt x="408381" y="-716"/>
                    <a:pt x="416319" y="4444"/>
                    <a:pt x="426637" y="23891"/>
                  </a:cubicBezTo>
                  <a:cubicBezTo>
                    <a:pt x="436955" y="43338"/>
                    <a:pt x="430604" y="89771"/>
                    <a:pt x="431398" y="116758"/>
                  </a:cubicBezTo>
                  <a:cubicBezTo>
                    <a:pt x="432192" y="143745"/>
                    <a:pt x="434971" y="144937"/>
                    <a:pt x="431399" y="164384"/>
                  </a:cubicBezTo>
                  <a:cubicBezTo>
                    <a:pt x="427827" y="183831"/>
                    <a:pt x="435765" y="226296"/>
                    <a:pt x="409968" y="233440"/>
                  </a:cubicBezTo>
                  <a:cubicBezTo>
                    <a:pt x="384171" y="240584"/>
                    <a:pt x="319084" y="212010"/>
                    <a:pt x="276618" y="207247"/>
                  </a:cubicBezTo>
                  <a:cubicBezTo>
                    <a:pt x="234152" y="202485"/>
                    <a:pt x="197951" y="196875"/>
                    <a:pt x="155174" y="204865"/>
                  </a:cubicBezTo>
                  <a:cubicBezTo>
                    <a:pt x="112397" y="212855"/>
                    <a:pt x="43771" y="277016"/>
                    <a:pt x="19958" y="255188"/>
                  </a:cubicBezTo>
                  <a:cubicBezTo>
                    <a:pt x="-3855" y="233360"/>
                    <a:pt x="-1235" y="120993"/>
                    <a:pt x="2251" y="78872"/>
                  </a:cubicBezTo>
                  <a:cubicBezTo>
                    <a:pt x="5737" y="36751"/>
                    <a:pt x="9037" y="10829"/>
                    <a:pt x="40874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0440D16C-B1F5-435B-B10A-F4AA7C2B11A8}"/>
                </a:ext>
              </a:extLst>
            </p:cNvPr>
            <p:cNvSpPr/>
            <p:nvPr/>
          </p:nvSpPr>
          <p:spPr>
            <a:xfrm flipH="1">
              <a:off x="6460310" y="2248212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20" name="tooth_25">
            <a:extLst>
              <a:ext uri="{FF2B5EF4-FFF2-40B4-BE49-F238E27FC236}">
                <a16:creationId xmlns:a16="http://schemas.microsoft.com/office/drawing/2014/main" id="{A413AECE-9F50-2F9D-55E3-ECEC6E12E2C4}"/>
              </a:ext>
            </a:extLst>
          </p:cNvPr>
          <p:cNvGrpSpPr/>
          <p:nvPr/>
        </p:nvGrpSpPr>
        <p:grpSpPr>
          <a:xfrm>
            <a:off x="6790365" y="2209257"/>
            <a:ext cx="429462" cy="595117"/>
            <a:chOff x="6790365" y="2209257"/>
            <a:chExt cx="429462" cy="595117"/>
          </a:xfrm>
        </p:grpSpPr>
        <p:sp>
          <p:nvSpPr>
            <p:cNvPr id="524" name="background_tooth_25">
              <a:extLst>
                <a:ext uri="{FF2B5EF4-FFF2-40B4-BE49-F238E27FC236}">
                  <a16:creationId xmlns:a16="http://schemas.microsoft.com/office/drawing/2014/main" id="{7E074BF0-6F5A-493F-9FF5-054F93F67419}"/>
                </a:ext>
              </a:extLst>
            </p:cNvPr>
            <p:cNvSpPr/>
            <p:nvPr/>
          </p:nvSpPr>
          <p:spPr>
            <a:xfrm flipH="1">
              <a:off x="6790365" y="2209257"/>
              <a:ext cx="429462" cy="595117"/>
            </a:xfrm>
            <a:custGeom>
              <a:avLst/>
              <a:gdLst>
                <a:gd name="connsiteX0" fmla="*/ 26627 w 428964"/>
                <a:gd name="connsiteY0" fmla="*/ 466552 h 603440"/>
                <a:gd name="connsiteX1" fmla="*/ 9155 w 428964"/>
                <a:gd name="connsiteY1" fmla="*/ 358805 h 603440"/>
                <a:gd name="connsiteX2" fmla="*/ 14979 w 428964"/>
                <a:gd name="connsiteY2" fmla="*/ 125836 h 603440"/>
                <a:gd name="connsiteX3" fmla="*/ 180969 w 428964"/>
                <a:gd name="connsiteY3" fmla="*/ 9352 h 603440"/>
                <a:gd name="connsiteX4" fmla="*/ 274156 w 428964"/>
                <a:gd name="connsiteY4" fmla="*/ 18089 h 603440"/>
                <a:gd name="connsiteX5" fmla="*/ 384816 w 428964"/>
                <a:gd name="connsiteY5" fmla="*/ 105452 h 603440"/>
                <a:gd name="connsiteX6" fmla="*/ 428497 w 428964"/>
                <a:gd name="connsiteY6" fmla="*/ 216112 h 603440"/>
                <a:gd name="connsiteX7" fmla="*/ 396464 w 428964"/>
                <a:gd name="connsiteY7" fmla="*/ 454904 h 603440"/>
                <a:gd name="connsiteX8" fmla="*/ 242123 w 428964"/>
                <a:gd name="connsiteY8" fmla="*/ 600509 h 603440"/>
                <a:gd name="connsiteX9" fmla="*/ 76133 w 428964"/>
                <a:gd name="connsiteY9" fmla="*/ 545179 h 603440"/>
                <a:gd name="connsiteX10" fmla="*/ 26627 w 428964"/>
                <a:gd name="connsiteY10" fmla="*/ 466552 h 603440"/>
                <a:gd name="connsiteX0" fmla="*/ 41907 w 429683"/>
                <a:gd name="connsiteY0" fmla="*/ 466552 h 603373"/>
                <a:gd name="connsiteX1" fmla="*/ 9874 w 429683"/>
                <a:gd name="connsiteY1" fmla="*/ 358805 h 603373"/>
                <a:gd name="connsiteX2" fmla="*/ 15698 w 429683"/>
                <a:gd name="connsiteY2" fmla="*/ 125836 h 603373"/>
                <a:gd name="connsiteX3" fmla="*/ 181688 w 429683"/>
                <a:gd name="connsiteY3" fmla="*/ 9352 h 603373"/>
                <a:gd name="connsiteX4" fmla="*/ 274875 w 429683"/>
                <a:gd name="connsiteY4" fmla="*/ 18089 h 603373"/>
                <a:gd name="connsiteX5" fmla="*/ 385535 w 429683"/>
                <a:gd name="connsiteY5" fmla="*/ 105452 h 603373"/>
                <a:gd name="connsiteX6" fmla="*/ 429216 w 429683"/>
                <a:gd name="connsiteY6" fmla="*/ 216112 h 603373"/>
                <a:gd name="connsiteX7" fmla="*/ 397183 w 429683"/>
                <a:gd name="connsiteY7" fmla="*/ 454904 h 603373"/>
                <a:gd name="connsiteX8" fmla="*/ 242842 w 429683"/>
                <a:gd name="connsiteY8" fmla="*/ 600509 h 603373"/>
                <a:gd name="connsiteX9" fmla="*/ 76852 w 429683"/>
                <a:gd name="connsiteY9" fmla="*/ 545179 h 603373"/>
                <a:gd name="connsiteX10" fmla="*/ 41907 w 429683"/>
                <a:gd name="connsiteY10" fmla="*/ 466552 h 603373"/>
                <a:gd name="connsiteX0" fmla="*/ 41907 w 429683"/>
                <a:gd name="connsiteY0" fmla="*/ 466552 h 603241"/>
                <a:gd name="connsiteX1" fmla="*/ 9874 w 429683"/>
                <a:gd name="connsiteY1" fmla="*/ 358805 h 603241"/>
                <a:gd name="connsiteX2" fmla="*/ 15698 w 429683"/>
                <a:gd name="connsiteY2" fmla="*/ 125836 h 603241"/>
                <a:gd name="connsiteX3" fmla="*/ 181688 w 429683"/>
                <a:gd name="connsiteY3" fmla="*/ 9352 h 603241"/>
                <a:gd name="connsiteX4" fmla="*/ 274875 w 429683"/>
                <a:gd name="connsiteY4" fmla="*/ 18089 h 603241"/>
                <a:gd name="connsiteX5" fmla="*/ 385535 w 429683"/>
                <a:gd name="connsiteY5" fmla="*/ 105452 h 603241"/>
                <a:gd name="connsiteX6" fmla="*/ 429216 w 429683"/>
                <a:gd name="connsiteY6" fmla="*/ 216112 h 603241"/>
                <a:gd name="connsiteX7" fmla="*/ 397183 w 429683"/>
                <a:gd name="connsiteY7" fmla="*/ 454904 h 603241"/>
                <a:gd name="connsiteX8" fmla="*/ 242842 w 429683"/>
                <a:gd name="connsiteY8" fmla="*/ 600509 h 603241"/>
                <a:gd name="connsiteX9" fmla="*/ 105973 w 429683"/>
                <a:gd name="connsiteY9" fmla="*/ 542267 h 603241"/>
                <a:gd name="connsiteX10" fmla="*/ 41907 w 429683"/>
                <a:gd name="connsiteY10" fmla="*/ 466552 h 603241"/>
                <a:gd name="connsiteX0" fmla="*/ 41907 w 429657"/>
                <a:gd name="connsiteY0" fmla="*/ 466552 h 594863"/>
                <a:gd name="connsiteX1" fmla="*/ 9874 w 429657"/>
                <a:gd name="connsiteY1" fmla="*/ 358805 h 594863"/>
                <a:gd name="connsiteX2" fmla="*/ 15698 w 429657"/>
                <a:gd name="connsiteY2" fmla="*/ 125836 h 594863"/>
                <a:gd name="connsiteX3" fmla="*/ 181688 w 429657"/>
                <a:gd name="connsiteY3" fmla="*/ 9352 h 594863"/>
                <a:gd name="connsiteX4" fmla="*/ 274875 w 429657"/>
                <a:gd name="connsiteY4" fmla="*/ 18089 h 594863"/>
                <a:gd name="connsiteX5" fmla="*/ 385535 w 429657"/>
                <a:gd name="connsiteY5" fmla="*/ 105452 h 594863"/>
                <a:gd name="connsiteX6" fmla="*/ 429216 w 429657"/>
                <a:gd name="connsiteY6" fmla="*/ 216112 h 594863"/>
                <a:gd name="connsiteX7" fmla="*/ 397183 w 429657"/>
                <a:gd name="connsiteY7" fmla="*/ 454904 h 594863"/>
                <a:gd name="connsiteX8" fmla="*/ 245754 w 429657"/>
                <a:gd name="connsiteY8" fmla="*/ 591773 h 594863"/>
                <a:gd name="connsiteX9" fmla="*/ 105973 w 429657"/>
                <a:gd name="connsiteY9" fmla="*/ 542267 h 594863"/>
                <a:gd name="connsiteX10" fmla="*/ 41907 w 429657"/>
                <a:gd name="connsiteY10" fmla="*/ 466552 h 594863"/>
                <a:gd name="connsiteX0" fmla="*/ 41907 w 429290"/>
                <a:gd name="connsiteY0" fmla="*/ 466552 h 594863"/>
                <a:gd name="connsiteX1" fmla="*/ 9874 w 429290"/>
                <a:gd name="connsiteY1" fmla="*/ 358805 h 594863"/>
                <a:gd name="connsiteX2" fmla="*/ 15698 w 429290"/>
                <a:gd name="connsiteY2" fmla="*/ 125836 h 594863"/>
                <a:gd name="connsiteX3" fmla="*/ 181688 w 429290"/>
                <a:gd name="connsiteY3" fmla="*/ 9352 h 594863"/>
                <a:gd name="connsiteX4" fmla="*/ 274875 w 429290"/>
                <a:gd name="connsiteY4" fmla="*/ 18089 h 594863"/>
                <a:gd name="connsiteX5" fmla="*/ 385535 w 429290"/>
                <a:gd name="connsiteY5" fmla="*/ 105452 h 594863"/>
                <a:gd name="connsiteX6" fmla="*/ 429216 w 429290"/>
                <a:gd name="connsiteY6" fmla="*/ 216112 h 594863"/>
                <a:gd name="connsiteX7" fmla="*/ 391359 w 429290"/>
                <a:gd name="connsiteY7" fmla="*/ 454904 h 594863"/>
                <a:gd name="connsiteX8" fmla="*/ 245754 w 429290"/>
                <a:gd name="connsiteY8" fmla="*/ 591773 h 594863"/>
                <a:gd name="connsiteX9" fmla="*/ 105973 w 429290"/>
                <a:gd name="connsiteY9" fmla="*/ 542267 h 594863"/>
                <a:gd name="connsiteX10" fmla="*/ 41907 w 429290"/>
                <a:gd name="connsiteY10" fmla="*/ 466552 h 594863"/>
                <a:gd name="connsiteX0" fmla="*/ 41907 w 429462"/>
                <a:gd name="connsiteY0" fmla="*/ 466806 h 595117"/>
                <a:gd name="connsiteX1" fmla="*/ 9874 w 429462"/>
                <a:gd name="connsiteY1" fmla="*/ 359059 h 595117"/>
                <a:gd name="connsiteX2" fmla="*/ 15698 w 429462"/>
                <a:gd name="connsiteY2" fmla="*/ 126090 h 595117"/>
                <a:gd name="connsiteX3" fmla="*/ 181688 w 429462"/>
                <a:gd name="connsiteY3" fmla="*/ 9606 h 595117"/>
                <a:gd name="connsiteX4" fmla="*/ 274875 w 429462"/>
                <a:gd name="connsiteY4" fmla="*/ 18343 h 595117"/>
                <a:gd name="connsiteX5" fmla="*/ 379710 w 429462"/>
                <a:gd name="connsiteY5" fmla="*/ 111530 h 595117"/>
                <a:gd name="connsiteX6" fmla="*/ 429216 w 429462"/>
                <a:gd name="connsiteY6" fmla="*/ 216366 h 595117"/>
                <a:gd name="connsiteX7" fmla="*/ 391359 w 429462"/>
                <a:gd name="connsiteY7" fmla="*/ 455158 h 595117"/>
                <a:gd name="connsiteX8" fmla="*/ 245754 w 429462"/>
                <a:gd name="connsiteY8" fmla="*/ 592027 h 595117"/>
                <a:gd name="connsiteX9" fmla="*/ 105973 w 429462"/>
                <a:gd name="connsiteY9" fmla="*/ 542521 h 595117"/>
                <a:gd name="connsiteX10" fmla="*/ 41907 w 429462"/>
                <a:gd name="connsiteY10" fmla="*/ 466806 h 59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462" h="595117">
                  <a:moveTo>
                    <a:pt x="41907" y="466806"/>
                  </a:moveTo>
                  <a:cubicBezTo>
                    <a:pt x="25891" y="436229"/>
                    <a:pt x="14242" y="415845"/>
                    <a:pt x="9874" y="359059"/>
                  </a:cubicBezTo>
                  <a:cubicBezTo>
                    <a:pt x="5506" y="302273"/>
                    <a:pt x="-12938" y="184332"/>
                    <a:pt x="15698" y="126090"/>
                  </a:cubicBezTo>
                  <a:cubicBezTo>
                    <a:pt x="44334" y="67848"/>
                    <a:pt x="138492" y="27564"/>
                    <a:pt x="181688" y="9606"/>
                  </a:cubicBezTo>
                  <a:cubicBezTo>
                    <a:pt x="224884" y="-8352"/>
                    <a:pt x="241871" y="1356"/>
                    <a:pt x="274875" y="18343"/>
                  </a:cubicBezTo>
                  <a:cubicBezTo>
                    <a:pt x="307879" y="35330"/>
                    <a:pt x="353987" y="78526"/>
                    <a:pt x="379710" y="111530"/>
                  </a:cubicBezTo>
                  <a:cubicBezTo>
                    <a:pt x="405433" y="144534"/>
                    <a:pt x="427275" y="159095"/>
                    <a:pt x="429216" y="216366"/>
                  </a:cubicBezTo>
                  <a:cubicBezTo>
                    <a:pt x="431157" y="273637"/>
                    <a:pt x="421936" y="392548"/>
                    <a:pt x="391359" y="455158"/>
                  </a:cubicBezTo>
                  <a:cubicBezTo>
                    <a:pt x="360782" y="517768"/>
                    <a:pt x="299143" y="576981"/>
                    <a:pt x="245754" y="592027"/>
                  </a:cubicBezTo>
                  <a:cubicBezTo>
                    <a:pt x="192365" y="607073"/>
                    <a:pt x="139947" y="563391"/>
                    <a:pt x="105973" y="542521"/>
                  </a:cubicBezTo>
                  <a:cubicBezTo>
                    <a:pt x="71999" y="521651"/>
                    <a:pt x="57924" y="497383"/>
                    <a:pt x="41907" y="4668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5" name="Forme libre : forme 524">
              <a:extLst>
                <a:ext uri="{FF2B5EF4-FFF2-40B4-BE49-F238E27FC236}">
                  <a16:creationId xmlns:a16="http://schemas.microsoft.com/office/drawing/2014/main" id="{656B40C4-37F5-4949-8D44-BE90FAED8DE6}"/>
                </a:ext>
              </a:extLst>
            </p:cNvPr>
            <p:cNvSpPr/>
            <p:nvPr/>
          </p:nvSpPr>
          <p:spPr>
            <a:xfrm flipH="1">
              <a:off x="6844989" y="2332128"/>
              <a:ext cx="345728" cy="379019"/>
            </a:xfrm>
            <a:custGeom>
              <a:avLst/>
              <a:gdLst>
                <a:gd name="connsiteX0" fmla="*/ 1844 w 346577"/>
                <a:gd name="connsiteY0" fmla="*/ 239101 h 379019"/>
                <a:gd name="connsiteX1" fmla="*/ 10581 w 346577"/>
                <a:gd name="connsiteY1" fmla="*/ 154650 h 379019"/>
                <a:gd name="connsiteX2" fmla="*/ 4756 w 346577"/>
                <a:gd name="connsiteY2" fmla="*/ 41078 h 379019"/>
                <a:gd name="connsiteX3" fmla="*/ 92119 w 346577"/>
                <a:gd name="connsiteY3" fmla="*/ 308 h 379019"/>
                <a:gd name="connsiteX4" fmla="*/ 237724 w 346577"/>
                <a:gd name="connsiteY4" fmla="*/ 23605 h 379019"/>
                <a:gd name="connsiteX5" fmla="*/ 330912 w 346577"/>
                <a:gd name="connsiteY5" fmla="*/ 46902 h 379019"/>
                <a:gd name="connsiteX6" fmla="*/ 345472 w 346577"/>
                <a:gd name="connsiteY6" fmla="*/ 151738 h 379019"/>
                <a:gd name="connsiteX7" fmla="*/ 319263 w 346577"/>
                <a:gd name="connsiteY7" fmla="*/ 221628 h 379019"/>
                <a:gd name="connsiteX8" fmla="*/ 310527 w 346577"/>
                <a:gd name="connsiteY8" fmla="*/ 294431 h 379019"/>
                <a:gd name="connsiteX9" fmla="*/ 255197 w 346577"/>
                <a:gd name="connsiteY9" fmla="*/ 364321 h 379019"/>
                <a:gd name="connsiteX10" fmla="*/ 150361 w 346577"/>
                <a:gd name="connsiteY10" fmla="*/ 375970 h 379019"/>
                <a:gd name="connsiteX11" fmla="*/ 45526 w 346577"/>
                <a:gd name="connsiteY11" fmla="*/ 323552 h 379019"/>
                <a:gd name="connsiteX12" fmla="*/ 1844 w 346577"/>
                <a:gd name="connsiteY12" fmla="*/ 239101 h 379019"/>
                <a:gd name="connsiteX0" fmla="*/ 1844 w 345728"/>
                <a:gd name="connsiteY0" fmla="*/ 239101 h 379019"/>
                <a:gd name="connsiteX1" fmla="*/ 10581 w 345728"/>
                <a:gd name="connsiteY1" fmla="*/ 154650 h 379019"/>
                <a:gd name="connsiteX2" fmla="*/ 4756 w 345728"/>
                <a:gd name="connsiteY2" fmla="*/ 41078 h 379019"/>
                <a:gd name="connsiteX3" fmla="*/ 92119 w 345728"/>
                <a:gd name="connsiteY3" fmla="*/ 308 h 379019"/>
                <a:gd name="connsiteX4" fmla="*/ 237724 w 345728"/>
                <a:gd name="connsiteY4" fmla="*/ 23605 h 379019"/>
                <a:gd name="connsiteX5" fmla="*/ 330912 w 345728"/>
                <a:gd name="connsiteY5" fmla="*/ 46902 h 379019"/>
                <a:gd name="connsiteX6" fmla="*/ 345472 w 345728"/>
                <a:gd name="connsiteY6" fmla="*/ 151738 h 379019"/>
                <a:gd name="connsiteX7" fmla="*/ 330911 w 345728"/>
                <a:gd name="connsiteY7" fmla="*/ 227452 h 379019"/>
                <a:gd name="connsiteX8" fmla="*/ 310527 w 345728"/>
                <a:gd name="connsiteY8" fmla="*/ 294431 h 379019"/>
                <a:gd name="connsiteX9" fmla="*/ 255197 w 345728"/>
                <a:gd name="connsiteY9" fmla="*/ 364321 h 379019"/>
                <a:gd name="connsiteX10" fmla="*/ 150361 w 345728"/>
                <a:gd name="connsiteY10" fmla="*/ 375970 h 379019"/>
                <a:gd name="connsiteX11" fmla="*/ 45526 w 345728"/>
                <a:gd name="connsiteY11" fmla="*/ 323552 h 379019"/>
                <a:gd name="connsiteX12" fmla="*/ 1844 w 345728"/>
                <a:gd name="connsiteY12" fmla="*/ 239101 h 37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28" h="379019">
                  <a:moveTo>
                    <a:pt x="1844" y="239101"/>
                  </a:moveTo>
                  <a:cubicBezTo>
                    <a:pt x="-3980" y="210951"/>
                    <a:pt x="10096" y="187654"/>
                    <a:pt x="10581" y="154650"/>
                  </a:cubicBezTo>
                  <a:cubicBezTo>
                    <a:pt x="11066" y="121646"/>
                    <a:pt x="-8834" y="66802"/>
                    <a:pt x="4756" y="41078"/>
                  </a:cubicBezTo>
                  <a:cubicBezTo>
                    <a:pt x="18346" y="15354"/>
                    <a:pt x="53291" y="3220"/>
                    <a:pt x="92119" y="308"/>
                  </a:cubicBezTo>
                  <a:cubicBezTo>
                    <a:pt x="130947" y="-2604"/>
                    <a:pt x="197925" y="15839"/>
                    <a:pt x="237724" y="23605"/>
                  </a:cubicBezTo>
                  <a:cubicBezTo>
                    <a:pt x="277523" y="31371"/>
                    <a:pt x="312954" y="25547"/>
                    <a:pt x="330912" y="46902"/>
                  </a:cubicBezTo>
                  <a:cubicBezTo>
                    <a:pt x="348870" y="68257"/>
                    <a:pt x="345472" y="121646"/>
                    <a:pt x="345472" y="151738"/>
                  </a:cubicBezTo>
                  <a:cubicBezTo>
                    <a:pt x="345472" y="181830"/>
                    <a:pt x="336735" y="203670"/>
                    <a:pt x="330911" y="227452"/>
                  </a:cubicBezTo>
                  <a:cubicBezTo>
                    <a:pt x="325087" y="251234"/>
                    <a:pt x="323146" y="271620"/>
                    <a:pt x="310527" y="294431"/>
                  </a:cubicBezTo>
                  <a:cubicBezTo>
                    <a:pt x="297908" y="317242"/>
                    <a:pt x="281891" y="350731"/>
                    <a:pt x="255197" y="364321"/>
                  </a:cubicBezTo>
                  <a:cubicBezTo>
                    <a:pt x="228503" y="377911"/>
                    <a:pt x="185306" y="382765"/>
                    <a:pt x="150361" y="375970"/>
                  </a:cubicBezTo>
                  <a:cubicBezTo>
                    <a:pt x="115416" y="369175"/>
                    <a:pt x="67852" y="345393"/>
                    <a:pt x="45526" y="323552"/>
                  </a:cubicBezTo>
                  <a:cubicBezTo>
                    <a:pt x="23200" y="301711"/>
                    <a:pt x="7668" y="267251"/>
                    <a:pt x="1844" y="23910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6" name="Forme libre : forme 525">
              <a:extLst>
                <a:ext uri="{FF2B5EF4-FFF2-40B4-BE49-F238E27FC236}">
                  <a16:creationId xmlns:a16="http://schemas.microsoft.com/office/drawing/2014/main" id="{B662E943-BDC7-4E7E-89E0-A8A9E06FE35A}"/>
                </a:ext>
              </a:extLst>
            </p:cNvPr>
            <p:cNvSpPr/>
            <p:nvPr/>
          </p:nvSpPr>
          <p:spPr>
            <a:xfrm flipH="1">
              <a:off x="6886342" y="2518746"/>
              <a:ext cx="250441" cy="26290"/>
            </a:xfrm>
            <a:custGeom>
              <a:avLst/>
              <a:gdLst>
                <a:gd name="connsiteX0" fmla="*/ 0 w 235880"/>
                <a:gd name="connsiteY0" fmla="*/ 5824 h 43716"/>
                <a:gd name="connsiteX1" fmla="*/ 125220 w 235880"/>
                <a:gd name="connsiteY1" fmla="*/ 43682 h 43716"/>
                <a:gd name="connsiteX2" fmla="*/ 235880 w 235880"/>
                <a:gd name="connsiteY2" fmla="*/ 0 h 43716"/>
                <a:gd name="connsiteX0" fmla="*/ 0 w 241704"/>
                <a:gd name="connsiteY0" fmla="*/ 0 h 37892"/>
                <a:gd name="connsiteX1" fmla="*/ 125220 w 241704"/>
                <a:gd name="connsiteY1" fmla="*/ 37858 h 37892"/>
                <a:gd name="connsiteX2" fmla="*/ 241704 w 241704"/>
                <a:gd name="connsiteY2" fmla="*/ 14561 h 37892"/>
                <a:gd name="connsiteX0" fmla="*/ 0 w 250441"/>
                <a:gd name="connsiteY0" fmla="*/ 0 h 26290"/>
                <a:gd name="connsiteX1" fmla="*/ 133957 w 250441"/>
                <a:gd name="connsiteY1" fmla="*/ 26210 h 26290"/>
                <a:gd name="connsiteX2" fmla="*/ 250441 w 250441"/>
                <a:gd name="connsiteY2" fmla="*/ 2913 h 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441" h="26290">
                  <a:moveTo>
                    <a:pt x="0" y="0"/>
                  </a:moveTo>
                  <a:cubicBezTo>
                    <a:pt x="42953" y="19414"/>
                    <a:pt x="94644" y="27181"/>
                    <a:pt x="133957" y="26210"/>
                  </a:cubicBezTo>
                  <a:cubicBezTo>
                    <a:pt x="173270" y="25239"/>
                    <a:pt x="214767" y="24268"/>
                    <a:pt x="250441" y="29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7" name="Forme libre : forme 526">
              <a:extLst>
                <a:ext uri="{FF2B5EF4-FFF2-40B4-BE49-F238E27FC236}">
                  <a16:creationId xmlns:a16="http://schemas.microsoft.com/office/drawing/2014/main" id="{6B7FED5A-7FEE-4B7B-AC69-1CC5ACD424DD}"/>
                </a:ext>
              </a:extLst>
            </p:cNvPr>
            <p:cNvSpPr/>
            <p:nvPr/>
          </p:nvSpPr>
          <p:spPr>
            <a:xfrm rot="21377948" flipH="1">
              <a:off x="6872148" y="2431830"/>
              <a:ext cx="285826" cy="181232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  <a:gd name="connsiteX0" fmla="*/ 54213 w 446516"/>
                <a:gd name="connsiteY0" fmla="*/ 2459 h 248135"/>
                <a:gd name="connsiteX1" fmla="*/ 206613 w 446516"/>
                <a:gd name="connsiteY1" fmla="*/ 28653 h 248135"/>
                <a:gd name="connsiteX2" fmla="*/ 382826 w 446516"/>
                <a:gd name="connsiteY2" fmla="*/ 78 h 248135"/>
                <a:gd name="connsiteX3" fmla="*/ 439976 w 446516"/>
                <a:gd name="connsiteY3" fmla="*/ 23891 h 248135"/>
                <a:gd name="connsiteX4" fmla="*/ 444737 w 446516"/>
                <a:gd name="connsiteY4" fmla="*/ 116758 h 248135"/>
                <a:gd name="connsiteX5" fmla="*/ 444738 w 446516"/>
                <a:gd name="connsiteY5" fmla="*/ 164384 h 248135"/>
                <a:gd name="connsiteX6" fmla="*/ 423307 w 446516"/>
                <a:gd name="connsiteY6" fmla="*/ 233440 h 248135"/>
                <a:gd name="connsiteX7" fmla="*/ 289957 w 446516"/>
                <a:gd name="connsiteY7" fmla="*/ 207247 h 248135"/>
                <a:gd name="connsiteX8" fmla="*/ 168513 w 446516"/>
                <a:gd name="connsiteY8" fmla="*/ 204865 h 248135"/>
                <a:gd name="connsiteX9" fmla="*/ 29209 w 446516"/>
                <a:gd name="connsiteY9" fmla="*/ 242965 h 248135"/>
                <a:gd name="connsiteX10" fmla="*/ 1012 w 446516"/>
                <a:gd name="connsiteY10" fmla="*/ 63290 h 248135"/>
                <a:gd name="connsiteX11" fmla="*/ 54213 w 446516"/>
                <a:gd name="connsiteY11" fmla="*/ 2459 h 248135"/>
                <a:gd name="connsiteX0" fmla="*/ 53797 w 446100"/>
                <a:gd name="connsiteY0" fmla="*/ 2459 h 259692"/>
                <a:gd name="connsiteX1" fmla="*/ 206197 w 446100"/>
                <a:gd name="connsiteY1" fmla="*/ 28653 h 259692"/>
                <a:gd name="connsiteX2" fmla="*/ 382410 w 446100"/>
                <a:gd name="connsiteY2" fmla="*/ 78 h 259692"/>
                <a:gd name="connsiteX3" fmla="*/ 439560 w 446100"/>
                <a:gd name="connsiteY3" fmla="*/ 23891 h 259692"/>
                <a:gd name="connsiteX4" fmla="*/ 444321 w 446100"/>
                <a:gd name="connsiteY4" fmla="*/ 116758 h 259692"/>
                <a:gd name="connsiteX5" fmla="*/ 444322 w 446100"/>
                <a:gd name="connsiteY5" fmla="*/ 164384 h 259692"/>
                <a:gd name="connsiteX6" fmla="*/ 422891 w 446100"/>
                <a:gd name="connsiteY6" fmla="*/ 233440 h 259692"/>
                <a:gd name="connsiteX7" fmla="*/ 289541 w 446100"/>
                <a:gd name="connsiteY7" fmla="*/ 207247 h 259692"/>
                <a:gd name="connsiteX8" fmla="*/ 168097 w 446100"/>
                <a:gd name="connsiteY8" fmla="*/ 204865 h 259692"/>
                <a:gd name="connsiteX9" fmla="*/ 32881 w 446100"/>
                <a:gd name="connsiteY9" fmla="*/ 255188 h 259692"/>
                <a:gd name="connsiteX10" fmla="*/ 596 w 446100"/>
                <a:gd name="connsiteY10" fmla="*/ 63290 h 259692"/>
                <a:gd name="connsiteX11" fmla="*/ 53797 w 446100"/>
                <a:gd name="connsiteY11" fmla="*/ 2459 h 259692"/>
                <a:gd name="connsiteX0" fmla="*/ 40874 w 433177"/>
                <a:gd name="connsiteY0" fmla="*/ 2459 h 259692"/>
                <a:gd name="connsiteX1" fmla="*/ 193274 w 433177"/>
                <a:gd name="connsiteY1" fmla="*/ 28653 h 259692"/>
                <a:gd name="connsiteX2" fmla="*/ 369487 w 433177"/>
                <a:gd name="connsiteY2" fmla="*/ 78 h 259692"/>
                <a:gd name="connsiteX3" fmla="*/ 426637 w 433177"/>
                <a:gd name="connsiteY3" fmla="*/ 23891 h 259692"/>
                <a:gd name="connsiteX4" fmla="*/ 431398 w 433177"/>
                <a:gd name="connsiteY4" fmla="*/ 116758 h 259692"/>
                <a:gd name="connsiteX5" fmla="*/ 431399 w 433177"/>
                <a:gd name="connsiteY5" fmla="*/ 164384 h 259692"/>
                <a:gd name="connsiteX6" fmla="*/ 409968 w 433177"/>
                <a:gd name="connsiteY6" fmla="*/ 233440 h 259692"/>
                <a:gd name="connsiteX7" fmla="*/ 276618 w 433177"/>
                <a:gd name="connsiteY7" fmla="*/ 207247 h 259692"/>
                <a:gd name="connsiteX8" fmla="*/ 155174 w 433177"/>
                <a:gd name="connsiteY8" fmla="*/ 204865 h 259692"/>
                <a:gd name="connsiteX9" fmla="*/ 19958 w 433177"/>
                <a:gd name="connsiteY9" fmla="*/ 255188 h 259692"/>
                <a:gd name="connsiteX10" fmla="*/ 2251 w 433177"/>
                <a:gd name="connsiteY10" fmla="*/ 78872 h 259692"/>
                <a:gd name="connsiteX11" fmla="*/ 40874 w 433177"/>
                <a:gd name="connsiteY11" fmla="*/ 2459 h 2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177" h="259692">
                  <a:moveTo>
                    <a:pt x="40874" y="2459"/>
                  </a:moveTo>
                  <a:cubicBezTo>
                    <a:pt x="72711" y="-5911"/>
                    <a:pt x="138505" y="29050"/>
                    <a:pt x="193274" y="28653"/>
                  </a:cubicBezTo>
                  <a:cubicBezTo>
                    <a:pt x="248043" y="28256"/>
                    <a:pt x="330593" y="872"/>
                    <a:pt x="369487" y="78"/>
                  </a:cubicBezTo>
                  <a:cubicBezTo>
                    <a:pt x="408381" y="-716"/>
                    <a:pt x="416319" y="4444"/>
                    <a:pt x="426637" y="23891"/>
                  </a:cubicBezTo>
                  <a:cubicBezTo>
                    <a:pt x="436955" y="43338"/>
                    <a:pt x="430604" y="89771"/>
                    <a:pt x="431398" y="116758"/>
                  </a:cubicBezTo>
                  <a:cubicBezTo>
                    <a:pt x="432192" y="143745"/>
                    <a:pt x="434971" y="144937"/>
                    <a:pt x="431399" y="164384"/>
                  </a:cubicBezTo>
                  <a:cubicBezTo>
                    <a:pt x="427827" y="183831"/>
                    <a:pt x="435765" y="226296"/>
                    <a:pt x="409968" y="233440"/>
                  </a:cubicBezTo>
                  <a:cubicBezTo>
                    <a:pt x="384171" y="240584"/>
                    <a:pt x="319084" y="212010"/>
                    <a:pt x="276618" y="207247"/>
                  </a:cubicBezTo>
                  <a:cubicBezTo>
                    <a:pt x="234152" y="202485"/>
                    <a:pt x="197951" y="196875"/>
                    <a:pt x="155174" y="204865"/>
                  </a:cubicBezTo>
                  <a:cubicBezTo>
                    <a:pt x="112397" y="212855"/>
                    <a:pt x="43771" y="277016"/>
                    <a:pt x="19958" y="255188"/>
                  </a:cubicBezTo>
                  <a:cubicBezTo>
                    <a:pt x="-3855" y="233360"/>
                    <a:pt x="-1235" y="120993"/>
                    <a:pt x="2251" y="78872"/>
                  </a:cubicBezTo>
                  <a:cubicBezTo>
                    <a:pt x="5737" y="36751"/>
                    <a:pt x="9037" y="10829"/>
                    <a:pt x="40874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4CF7C7E8-4E17-454B-9A12-B4B4A402E4C3}"/>
                </a:ext>
              </a:extLst>
            </p:cNvPr>
            <p:cNvSpPr/>
            <p:nvPr/>
          </p:nvSpPr>
          <p:spPr>
            <a:xfrm flipH="1">
              <a:off x="6891493" y="2242639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15" name="tooth_26">
            <a:extLst>
              <a:ext uri="{FF2B5EF4-FFF2-40B4-BE49-F238E27FC236}">
                <a16:creationId xmlns:a16="http://schemas.microsoft.com/office/drawing/2014/main" id="{0D2E4CAC-6059-AB3F-A252-739264F2F6A9}"/>
              </a:ext>
            </a:extLst>
          </p:cNvPr>
          <p:cNvGrpSpPr/>
          <p:nvPr/>
        </p:nvGrpSpPr>
        <p:grpSpPr>
          <a:xfrm>
            <a:off x="7229089" y="2105517"/>
            <a:ext cx="653061" cy="734972"/>
            <a:chOff x="7229089" y="2105517"/>
            <a:chExt cx="653061" cy="734972"/>
          </a:xfrm>
        </p:grpSpPr>
        <p:sp>
          <p:nvSpPr>
            <p:cNvPr id="529" name="Forme libre : forme 528">
              <a:extLst>
                <a:ext uri="{FF2B5EF4-FFF2-40B4-BE49-F238E27FC236}">
                  <a16:creationId xmlns:a16="http://schemas.microsoft.com/office/drawing/2014/main" id="{A2CDF5B3-D6BE-4AC2-B9CB-DC7DA70D241B}"/>
                </a:ext>
              </a:extLst>
            </p:cNvPr>
            <p:cNvSpPr/>
            <p:nvPr/>
          </p:nvSpPr>
          <p:spPr>
            <a:xfrm flipH="1">
              <a:off x="7383377" y="2355714"/>
              <a:ext cx="329388" cy="248135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0052" h="248135">
                  <a:moveTo>
                    <a:pt x="37749" y="2459"/>
                  </a:moveTo>
                  <a:cubicBezTo>
                    <a:pt x="67911" y="-5082"/>
                    <a:pt x="135380" y="29050"/>
                    <a:pt x="190149" y="28653"/>
                  </a:cubicBezTo>
                  <a:cubicBezTo>
                    <a:pt x="244918" y="28256"/>
                    <a:pt x="327468" y="872"/>
                    <a:pt x="366362" y="78"/>
                  </a:cubicBezTo>
                  <a:cubicBezTo>
                    <a:pt x="405256" y="-716"/>
                    <a:pt x="413194" y="4444"/>
                    <a:pt x="423512" y="23891"/>
                  </a:cubicBezTo>
                  <a:cubicBezTo>
                    <a:pt x="433830" y="43338"/>
                    <a:pt x="427479" y="89771"/>
                    <a:pt x="428273" y="116758"/>
                  </a:cubicBezTo>
                  <a:cubicBezTo>
                    <a:pt x="429067" y="143745"/>
                    <a:pt x="431846" y="144937"/>
                    <a:pt x="428274" y="164384"/>
                  </a:cubicBezTo>
                  <a:cubicBezTo>
                    <a:pt x="424702" y="183831"/>
                    <a:pt x="432640" y="226296"/>
                    <a:pt x="406843" y="233440"/>
                  </a:cubicBezTo>
                  <a:cubicBezTo>
                    <a:pt x="381046" y="240584"/>
                    <a:pt x="315959" y="212010"/>
                    <a:pt x="273493" y="207247"/>
                  </a:cubicBezTo>
                  <a:cubicBezTo>
                    <a:pt x="231027" y="202485"/>
                    <a:pt x="195507" y="198912"/>
                    <a:pt x="152049" y="204865"/>
                  </a:cubicBezTo>
                  <a:cubicBezTo>
                    <a:pt x="108591" y="210818"/>
                    <a:pt x="36558" y="264793"/>
                    <a:pt x="12745" y="242965"/>
                  </a:cubicBezTo>
                  <a:cubicBezTo>
                    <a:pt x="-11068" y="221137"/>
                    <a:pt x="5007" y="113981"/>
                    <a:pt x="9174" y="73897"/>
                  </a:cubicBezTo>
                  <a:cubicBezTo>
                    <a:pt x="13341" y="33813"/>
                    <a:pt x="7587" y="10000"/>
                    <a:pt x="37749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30" name="background_tooth_26">
              <a:extLst>
                <a:ext uri="{FF2B5EF4-FFF2-40B4-BE49-F238E27FC236}">
                  <a16:creationId xmlns:a16="http://schemas.microsoft.com/office/drawing/2014/main" id="{A149AC8F-A698-465D-BCE5-150C01B913A9}"/>
                </a:ext>
              </a:extLst>
            </p:cNvPr>
            <p:cNvSpPr/>
            <p:nvPr/>
          </p:nvSpPr>
          <p:spPr>
            <a:xfrm flipH="1">
              <a:off x="7229089" y="2105517"/>
              <a:ext cx="653061" cy="73497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1" name="Forme libre : forme 530">
              <a:extLst>
                <a:ext uri="{FF2B5EF4-FFF2-40B4-BE49-F238E27FC236}">
                  <a16:creationId xmlns:a16="http://schemas.microsoft.com/office/drawing/2014/main" id="{FF6F688A-D865-45CB-9275-7CBA207EB95E}"/>
                </a:ext>
              </a:extLst>
            </p:cNvPr>
            <p:cNvSpPr/>
            <p:nvPr/>
          </p:nvSpPr>
          <p:spPr>
            <a:xfrm flipH="1">
              <a:off x="7279368" y="2229575"/>
              <a:ext cx="571000" cy="465139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26A31420-C526-4688-97F5-2B15A053DA55}"/>
                </a:ext>
              </a:extLst>
            </p:cNvPr>
            <p:cNvSpPr/>
            <p:nvPr/>
          </p:nvSpPr>
          <p:spPr>
            <a:xfrm flipH="1">
              <a:off x="7613211" y="2484408"/>
              <a:ext cx="152400" cy="302419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3" name="Forme libre : forme 532">
              <a:extLst>
                <a:ext uri="{FF2B5EF4-FFF2-40B4-BE49-F238E27FC236}">
                  <a16:creationId xmlns:a16="http://schemas.microsoft.com/office/drawing/2014/main" id="{C1CBFA40-79D8-4993-9456-9D6AF16DC054}"/>
                </a:ext>
              </a:extLst>
            </p:cNvPr>
            <p:cNvSpPr/>
            <p:nvPr/>
          </p:nvSpPr>
          <p:spPr>
            <a:xfrm flipH="1">
              <a:off x="7303874" y="2272446"/>
              <a:ext cx="253694" cy="206607"/>
            </a:xfrm>
            <a:custGeom>
              <a:avLst/>
              <a:gdLst>
                <a:gd name="connsiteX0" fmla="*/ 7353 w 216232"/>
                <a:gd name="connsiteY0" fmla="*/ 0 h 216693"/>
                <a:gd name="connsiteX1" fmla="*/ 12116 w 216232"/>
                <a:gd name="connsiteY1" fmla="*/ 111918 h 216693"/>
                <a:gd name="connsiteX2" fmla="*/ 2591 w 216232"/>
                <a:gd name="connsiteY2" fmla="*/ 197643 h 216693"/>
                <a:gd name="connsiteX3" fmla="*/ 66885 w 216232"/>
                <a:gd name="connsiteY3" fmla="*/ 195262 h 216693"/>
                <a:gd name="connsiteX4" fmla="*/ 197853 w 216232"/>
                <a:gd name="connsiteY4" fmla="*/ 211931 h 216693"/>
                <a:gd name="connsiteX5" fmla="*/ 212141 w 216232"/>
                <a:gd name="connsiteY5" fmla="*/ 216693 h 216693"/>
                <a:gd name="connsiteX0" fmla="*/ 7353 w 201864"/>
                <a:gd name="connsiteY0" fmla="*/ 0 h 212390"/>
                <a:gd name="connsiteX1" fmla="*/ 12116 w 201864"/>
                <a:gd name="connsiteY1" fmla="*/ 111918 h 212390"/>
                <a:gd name="connsiteX2" fmla="*/ 2591 w 201864"/>
                <a:gd name="connsiteY2" fmla="*/ 197643 h 212390"/>
                <a:gd name="connsiteX3" fmla="*/ 66885 w 201864"/>
                <a:gd name="connsiteY3" fmla="*/ 195262 h 212390"/>
                <a:gd name="connsiteX4" fmla="*/ 197853 w 201864"/>
                <a:gd name="connsiteY4" fmla="*/ 211931 h 212390"/>
                <a:gd name="connsiteX5" fmla="*/ 124035 w 201864"/>
                <a:gd name="connsiteY5" fmla="*/ 197643 h 212390"/>
                <a:gd name="connsiteX0" fmla="*/ 7353 w 202143"/>
                <a:gd name="connsiteY0" fmla="*/ 0 h 212186"/>
                <a:gd name="connsiteX1" fmla="*/ 12116 w 202143"/>
                <a:gd name="connsiteY1" fmla="*/ 111918 h 212186"/>
                <a:gd name="connsiteX2" fmla="*/ 2591 w 202143"/>
                <a:gd name="connsiteY2" fmla="*/ 197643 h 212186"/>
                <a:gd name="connsiteX3" fmla="*/ 66885 w 202143"/>
                <a:gd name="connsiteY3" fmla="*/ 195262 h 212186"/>
                <a:gd name="connsiteX4" fmla="*/ 197853 w 202143"/>
                <a:gd name="connsiteY4" fmla="*/ 211931 h 212186"/>
                <a:gd name="connsiteX5" fmla="*/ 131179 w 202143"/>
                <a:gd name="connsiteY5" fmla="*/ 180975 h 212186"/>
                <a:gd name="connsiteX0" fmla="*/ 7353 w 232180"/>
                <a:gd name="connsiteY0" fmla="*/ 0 h 212186"/>
                <a:gd name="connsiteX1" fmla="*/ 12116 w 232180"/>
                <a:gd name="connsiteY1" fmla="*/ 111918 h 212186"/>
                <a:gd name="connsiteX2" fmla="*/ 2591 w 232180"/>
                <a:gd name="connsiteY2" fmla="*/ 197643 h 212186"/>
                <a:gd name="connsiteX3" fmla="*/ 66885 w 232180"/>
                <a:gd name="connsiteY3" fmla="*/ 195262 h 212186"/>
                <a:gd name="connsiteX4" fmla="*/ 197853 w 232180"/>
                <a:gd name="connsiteY4" fmla="*/ 211931 h 212186"/>
                <a:gd name="connsiteX5" fmla="*/ 231191 w 232180"/>
                <a:gd name="connsiteY5" fmla="*/ 180975 h 212186"/>
                <a:gd name="connsiteX0" fmla="*/ 7353 w 253090"/>
                <a:gd name="connsiteY0" fmla="*/ 0 h 212223"/>
                <a:gd name="connsiteX1" fmla="*/ 12116 w 253090"/>
                <a:gd name="connsiteY1" fmla="*/ 111918 h 212223"/>
                <a:gd name="connsiteX2" fmla="*/ 2591 w 253090"/>
                <a:gd name="connsiteY2" fmla="*/ 197643 h 212223"/>
                <a:gd name="connsiteX3" fmla="*/ 66885 w 253090"/>
                <a:gd name="connsiteY3" fmla="*/ 195262 h 212223"/>
                <a:gd name="connsiteX4" fmla="*/ 197853 w 253090"/>
                <a:gd name="connsiteY4" fmla="*/ 211931 h 212223"/>
                <a:gd name="connsiteX5" fmla="*/ 252622 w 253090"/>
                <a:gd name="connsiteY5" fmla="*/ 185737 h 212223"/>
                <a:gd name="connsiteX0" fmla="*/ 7353 w 253090"/>
                <a:gd name="connsiteY0" fmla="*/ 0 h 205161"/>
                <a:gd name="connsiteX1" fmla="*/ 12116 w 253090"/>
                <a:gd name="connsiteY1" fmla="*/ 111918 h 205161"/>
                <a:gd name="connsiteX2" fmla="*/ 2591 w 253090"/>
                <a:gd name="connsiteY2" fmla="*/ 197643 h 205161"/>
                <a:gd name="connsiteX3" fmla="*/ 66885 w 253090"/>
                <a:gd name="connsiteY3" fmla="*/ 195262 h 205161"/>
                <a:gd name="connsiteX4" fmla="*/ 197853 w 253090"/>
                <a:gd name="connsiteY4" fmla="*/ 204788 h 205161"/>
                <a:gd name="connsiteX5" fmla="*/ 252622 w 253090"/>
                <a:gd name="connsiteY5" fmla="*/ 185737 h 205161"/>
                <a:gd name="connsiteX0" fmla="*/ 9590 w 255327"/>
                <a:gd name="connsiteY0" fmla="*/ 0 h 206607"/>
                <a:gd name="connsiteX1" fmla="*/ 14353 w 255327"/>
                <a:gd name="connsiteY1" fmla="*/ 111918 h 206607"/>
                <a:gd name="connsiteX2" fmla="*/ 4828 w 255327"/>
                <a:gd name="connsiteY2" fmla="*/ 197643 h 206607"/>
                <a:gd name="connsiteX3" fmla="*/ 102460 w 255327"/>
                <a:gd name="connsiteY3" fmla="*/ 204787 h 206607"/>
                <a:gd name="connsiteX4" fmla="*/ 200090 w 255327"/>
                <a:gd name="connsiteY4" fmla="*/ 204788 h 206607"/>
                <a:gd name="connsiteX5" fmla="*/ 254859 w 255327"/>
                <a:gd name="connsiteY5" fmla="*/ 185737 h 206607"/>
                <a:gd name="connsiteX0" fmla="*/ 7957 w 253694"/>
                <a:gd name="connsiteY0" fmla="*/ 0 h 206607"/>
                <a:gd name="connsiteX1" fmla="*/ 22245 w 253694"/>
                <a:gd name="connsiteY1" fmla="*/ 111918 h 206607"/>
                <a:gd name="connsiteX2" fmla="*/ 3195 w 253694"/>
                <a:gd name="connsiteY2" fmla="*/ 197643 h 206607"/>
                <a:gd name="connsiteX3" fmla="*/ 100827 w 253694"/>
                <a:gd name="connsiteY3" fmla="*/ 204787 h 206607"/>
                <a:gd name="connsiteX4" fmla="*/ 198457 w 253694"/>
                <a:gd name="connsiteY4" fmla="*/ 204788 h 206607"/>
                <a:gd name="connsiteX5" fmla="*/ 253226 w 253694"/>
                <a:gd name="connsiteY5" fmla="*/ 185737 h 20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694" h="206607">
                  <a:moveTo>
                    <a:pt x="7957" y="0"/>
                  </a:moveTo>
                  <a:cubicBezTo>
                    <a:pt x="10735" y="39489"/>
                    <a:pt x="23039" y="78978"/>
                    <a:pt x="22245" y="111918"/>
                  </a:cubicBezTo>
                  <a:cubicBezTo>
                    <a:pt x="21451" y="144858"/>
                    <a:pt x="-9902" y="182165"/>
                    <a:pt x="3195" y="197643"/>
                  </a:cubicBezTo>
                  <a:cubicBezTo>
                    <a:pt x="16292" y="213121"/>
                    <a:pt x="68283" y="203596"/>
                    <a:pt x="100827" y="204787"/>
                  </a:cubicBezTo>
                  <a:cubicBezTo>
                    <a:pt x="133371" y="205978"/>
                    <a:pt x="174248" y="201216"/>
                    <a:pt x="198457" y="204788"/>
                  </a:cubicBezTo>
                  <a:cubicBezTo>
                    <a:pt x="222666" y="208360"/>
                    <a:pt x="258186" y="185142"/>
                    <a:pt x="253226" y="18573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4" name="Forme libre : forme 533">
              <a:extLst>
                <a:ext uri="{FF2B5EF4-FFF2-40B4-BE49-F238E27FC236}">
                  <a16:creationId xmlns:a16="http://schemas.microsoft.com/office/drawing/2014/main" id="{79CC8D66-A432-45CE-9BC4-84565D75C985}"/>
                </a:ext>
              </a:extLst>
            </p:cNvPr>
            <p:cNvSpPr/>
            <p:nvPr/>
          </p:nvSpPr>
          <p:spPr>
            <a:xfrm flipH="1">
              <a:off x="7540641" y="2480153"/>
              <a:ext cx="116681" cy="45244"/>
            </a:xfrm>
            <a:custGeom>
              <a:avLst/>
              <a:gdLst>
                <a:gd name="connsiteX0" fmla="*/ 104775 w 104775"/>
                <a:gd name="connsiteY0" fmla="*/ 0 h 71438"/>
                <a:gd name="connsiteX1" fmla="*/ 23812 w 104775"/>
                <a:gd name="connsiteY1" fmla="*/ 47625 h 71438"/>
                <a:gd name="connsiteX2" fmla="*/ 0 w 104775"/>
                <a:gd name="connsiteY2" fmla="*/ 71438 h 71438"/>
                <a:gd name="connsiteX0" fmla="*/ 116681 w 116681"/>
                <a:gd name="connsiteY0" fmla="*/ 0 h 45244"/>
                <a:gd name="connsiteX1" fmla="*/ 23812 w 116681"/>
                <a:gd name="connsiteY1" fmla="*/ 21431 h 45244"/>
                <a:gd name="connsiteX2" fmla="*/ 0 w 116681"/>
                <a:gd name="connsiteY2" fmla="*/ 45244 h 4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45244">
                  <a:moveTo>
                    <a:pt x="116681" y="0"/>
                  </a:moveTo>
                  <a:cubicBezTo>
                    <a:pt x="84930" y="17859"/>
                    <a:pt x="41274" y="9525"/>
                    <a:pt x="23812" y="21431"/>
                  </a:cubicBezTo>
                  <a:cubicBezTo>
                    <a:pt x="6349" y="33337"/>
                    <a:pt x="3174" y="39290"/>
                    <a:pt x="0" y="452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2F6C89AD-BA7B-4CDE-B407-B6122FEA30AA}"/>
                </a:ext>
              </a:extLst>
            </p:cNvPr>
            <p:cNvSpPr/>
            <p:nvPr/>
          </p:nvSpPr>
          <p:spPr>
            <a:xfrm flipH="1">
              <a:off x="7400695" y="2131783"/>
              <a:ext cx="219553" cy="8667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13" name="tooth_27">
            <a:extLst>
              <a:ext uri="{FF2B5EF4-FFF2-40B4-BE49-F238E27FC236}">
                <a16:creationId xmlns:a16="http://schemas.microsoft.com/office/drawing/2014/main" id="{4DD8CFD5-C117-5A28-05D8-A41CEC6E38B9}"/>
              </a:ext>
            </a:extLst>
          </p:cNvPr>
          <p:cNvGrpSpPr/>
          <p:nvPr/>
        </p:nvGrpSpPr>
        <p:grpSpPr>
          <a:xfrm>
            <a:off x="7883762" y="2120424"/>
            <a:ext cx="653061" cy="734972"/>
            <a:chOff x="7883762" y="2120424"/>
            <a:chExt cx="653061" cy="734972"/>
          </a:xfrm>
        </p:grpSpPr>
        <p:sp>
          <p:nvSpPr>
            <p:cNvPr id="536" name="Forme libre : forme 535">
              <a:extLst>
                <a:ext uri="{FF2B5EF4-FFF2-40B4-BE49-F238E27FC236}">
                  <a16:creationId xmlns:a16="http://schemas.microsoft.com/office/drawing/2014/main" id="{6B574F10-445D-446F-95B5-FD3AA502B16A}"/>
                </a:ext>
              </a:extLst>
            </p:cNvPr>
            <p:cNvSpPr/>
            <p:nvPr/>
          </p:nvSpPr>
          <p:spPr>
            <a:xfrm flipH="1">
              <a:off x="8038050" y="2370621"/>
              <a:ext cx="329388" cy="248135"/>
            </a:xfrm>
            <a:custGeom>
              <a:avLst/>
              <a:gdLst>
                <a:gd name="connsiteX0" fmla="*/ 29260 w 420171"/>
                <a:gd name="connsiteY0" fmla="*/ 26649 h 257977"/>
                <a:gd name="connsiteX1" fmla="*/ 181660 w 420171"/>
                <a:gd name="connsiteY1" fmla="*/ 52843 h 257977"/>
                <a:gd name="connsiteX2" fmla="*/ 357873 w 420171"/>
                <a:gd name="connsiteY2" fmla="*/ 24268 h 257977"/>
                <a:gd name="connsiteX3" fmla="*/ 407879 w 420171"/>
                <a:gd name="connsiteY3" fmla="*/ 12362 h 257977"/>
                <a:gd name="connsiteX4" fmla="*/ 419785 w 420171"/>
                <a:gd name="connsiteY4" fmla="*/ 210005 h 257977"/>
                <a:gd name="connsiteX5" fmla="*/ 398354 w 420171"/>
                <a:gd name="connsiteY5" fmla="*/ 257630 h 257977"/>
                <a:gd name="connsiteX6" fmla="*/ 265004 w 420171"/>
                <a:gd name="connsiteY6" fmla="*/ 231437 h 257977"/>
                <a:gd name="connsiteX7" fmla="*/ 143560 w 420171"/>
                <a:gd name="connsiteY7" fmla="*/ 229055 h 257977"/>
                <a:gd name="connsiteX8" fmla="*/ 26879 w 420171"/>
                <a:gd name="connsiteY8" fmla="*/ 238580 h 257977"/>
                <a:gd name="connsiteX9" fmla="*/ 685 w 420171"/>
                <a:gd name="connsiteY9" fmla="*/ 98087 h 257977"/>
                <a:gd name="connsiteX10" fmla="*/ 29260 w 420171"/>
                <a:gd name="connsiteY10" fmla="*/ 26649 h 257977"/>
                <a:gd name="connsiteX0" fmla="*/ 29260 w 422344"/>
                <a:gd name="connsiteY0" fmla="*/ 3446 h 234774"/>
                <a:gd name="connsiteX1" fmla="*/ 181660 w 422344"/>
                <a:gd name="connsiteY1" fmla="*/ 29640 h 234774"/>
                <a:gd name="connsiteX2" fmla="*/ 357873 w 422344"/>
                <a:gd name="connsiteY2" fmla="*/ 1065 h 234774"/>
                <a:gd name="connsiteX3" fmla="*/ 415023 w 422344"/>
                <a:gd name="connsiteY3" fmla="*/ 24878 h 234774"/>
                <a:gd name="connsiteX4" fmla="*/ 419785 w 422344"/>
                <a:gd name="connsiteY4" fmla="*/ 186802 h 234774"/>
                <a:gd name="connsiteX5" fmla="*/ 398354 w 422344"/>
                <a:gd name="connsiteY5" fmla="*/ 234427 h 234774"/>
                <a:gd name="connsiteX6" fmla="*/ 265004 w 422344"/>
                <a:gd name="connsiteY6" fmla="*/ 208234 h 234774"/>
                <a:gd name="connsiteX7" fmla="*/ 143560 w 422344"/>
                <a:gd name="connsiteY7" fmla="*/ 205852 h 234774"/>
                <a:gd name="connsiteX8" fmla="*/ 26879 w 422344"/>
                <a:gd name="connsiteY8" fmla="*/ 215377 h 234774"/>
                <a:gd name="connsiteX9" fmla="*/ 685 w 422344"/>
                <a:gd name="connsiteY9" fmla="*/ 74884 h 234774"/>
                <a:gd name="connsiteX10" fmla="*/ 29260 w 422344"/>
                <a:gd name="connsiteY10" fmla="*/ 3446 h 234774"/>
                <a:gd name="connsiteX0" fmla="*/ 29260 w 422814"/>
                <a:gd name="connsiteY0" fmla="*/ 2583 h 233911"/>
                <a:gd name="connsiteX1" fmla="*/ 181660 w 422814"/>
                <a:gd name="connsiteY1" fmla="*/ 28777 h 233911"/>
                <a:gd name="connsiteX2" fmla="*/ 357873 w 422814"/>
                <a:gd name="connsiteY2" fmla="*/ 202 h 233911"/>
                <a:gd name="connsiteX3" fmla="*/ 415023 w 422814"/>
                <a:gd name="connsiteY3" fmla="*/ 24015 h 233911"/>
                <a:gd name="connsiteX4" fmla="*/ 422166 w 422814"/>
                <a:gd name="connsiteY4" fmla="*/ 145457 h 233911"/>
                <a:gd name="connsiteX5" fmla="*/ 419785 w 422814"/>
                <a:gd name="connsiteY5" fmla="*/ 185939 h 233911"/>
                <a:gd name="connsiteX6" fmla="*/ 398354 w 422814"/>
                <a:gd name="connsiteY6" fmla="*/ 233564 h 233911"/>
                <a:gd name="connsiteX7" fmla="*/ 265004 w 422814"/>
                <a:gd name="connsiteY7" fmla="*/ 207371 h 233911"/>
                <a:gd name="connsiteX8" fmla="*/ 143560 w 422814"/>
                <a:gd name="connsiteY8" fmla="*/ 204989 h 233911"/>
                <a:gd name="connsiteX9" fmla="*/ 26879 w 422814"/>
                <a:gd name="connsiteY9" fmla="*/ 214514 h 233911"/>
                <a:gd name="connsiteX10" fmla="*/ 685 w 422814"/>
                <a:gd name="connsiteY10" fmla="*/ 74021 h 233911"/>
                <a:gd name="connsiteX11" fmla="*/ 29260 w 422814"/>
                <a:gd name="connsiteY11" fmla="*/ 2583 h 233911"/>
                <a:gd name="connsiteX0" fmla="*/ 29260 w 422814"/>
                <a:gd name="connsiteY0" fmla="*/ 2583 h 234704"/>
                <a:gd name="connsiteX1" fmla="*/ 181660 w 422814"/>
                <a:gd name="connsiteY1" fmla="*/ 28777 h 234704"/>
                <a:gd name="connsiteX2" fmla="*/ 357873 w 422814"/>
                <a:gd name="connsiteY2" fmla="*/ 202 h 234704"/>
                <a:gd name="connsiteX3" fmla="*/ 415023 w 422814"/>
                <a:gd name="connsiteY3" fmla="*/ 24015 h 234704"/>
                <a:gd name="connsiteX4" fmla="*/ 422166 w 422814"/>
                <a:gd name="connsiteY4" fmla="*/ 145457 h 234704"/>
                <a:gd name="connsiteX5" fmla="*/ 419785 w 422814"/>
                <a:gd name="connsiteY5" fmla="*/ 164508 h 234704"/>
                <a:gd name="connsiteX6" fmla="*/ 398354 w 422814"/>
                <a:gd name="connsiteY6" fmla="*/ 233564 h 234704"/>
                <a:gd name="connsiteX7" fmla="*/ 265004 w 422814"/>
                <a:gd name="connsiteY7" fmla="*/ 207371 h 234704"/>
                <a:gd name="connsiteX8" fmla="*/ 143560 w 422814"/>
                <a:gd name="connsiteY8" fmla="*/ 204989 h 234704"/>
                <a:gd name="connsiteX9" fmla="*/ 26879 w 422814"/>
                <a:gd name="connsiteY9" fmla="*/ 214514 h 234704"/>
                <a:gd name="connsiteX10" fmla="*/ 685 w 422814"/>
                <a:gd name="connsiteY10" fmla="*/ 74021 h 234704"/>
                <a:gd name="connsiteX11" fmla="*/ 29260 w 422814"/>
                <a:gd name="connsiteY11" fmla="*/ 2583 h 234704"/>
                <a:gd name="connsiteX0" fmla="*/ 29260 w 421563"/>
                <a:gd name="connsiteY0" fmla="*/ 2459 h 234580"/>
                <a:gd name="connsiteX1" fmla="*/ 181660 w 421563"/>
                <a:gd name="connsiteY1" fmla="*/ 28653 h 234580"/>
                <a:gd name="connsiteX2" fmla="*/ 357873 w 421563"/>
                <a:gd name="connsiteY2" fmla="*/ 78 h 234580"/>
                <a:gd name="connsiteX3" fmla="*/ 415023 w 421563"/>
                <a:gd name="connsiteY3" fmla="*/ 23891 h 234580"/>
                <a:gd name="connsiteX4" fmla="*/ 419784 w 421563"/>
                <a:gd name="connsiteY4" fmla="*/ 116758 h 234580"/>
                <a:gd name="connsiteX5" fmla="*/ 419785 w 421563"/>
                <a:gd name="connsiteY5" fmla="*/ 164384 h 234580"/>
                <a:gd name="connsiteX6" fmla="*/ 398354 w 421563"/>
                <a:gd name="connsiteY6" fmla="*/ 233440 h 234580"/>
                <a:gd name="connsiteX7" fmla="*/ 265004 w 421563"/>
                <a:gd name="connsiteY7" fmla="*/ 207247 h 234580"/>
                <a:gd name="connsiteX8" fmla="*/ 143560 w 421563"/>
                <a:gd name="connsiteY8" fmla="*/ 204865 h 234580"/>
                <a:gd name="connsiteX9" fmla="*/ 26879 w 421563"/>
                <a:gd name="connsiteY9" fmla="*/ 214390 h 234580"/>
                <a:gd name="connsiteX10" fmla="*/ 685 w 421563"/>
                <a:gd name="connsiteY10" fmla="*/ 73897 h 234580"/>
                <a:gd name="connsiteX11" fmla="*/ 29260 w 421563"/>
                <a:gd name="connsiteY11" fmla="*/ 2459 h 234580"/>
                <a:gd name="connsiteX0" fmla="*/ 37749 w 430052"/>
                <a:gd name="connsiteY0" fmla="*/ 2459 h 248135"/>
                <a:gd name="connsiteX1" fmla="*/ 190149 w 430052"/>
                <a:gd name="connsiteY1" fmla="*/ 28653 h 248135"/>
                <a:gd name="connsiteX2" fmla="*/ 366362 w 430052"/>
                <a:gd name="connsiteY2" fmla="*/ 78 h 248135"/>
                <a:gd name="connsiteX3" fmla="*/ 423512 w 430052"/>
                <a:gd name="connsiteY3" fmla="*/ 23891 h 248135"/>
                <a:gd name="connsiteX4" fmla="*/ 428273 w 430052"/>
                <a:gd name="connsiteY4" fmla="*/ 116758 h 248135"/>
                <a:gd name="connsiteX5" fmla="*/ 428274 w 430052"/>
                <a:gd name="connsiteY5" fmla="*/ 164384 h 248135"/>
                <a:gd name="connsiteX6" fmla="*/ 406843 w 430052"/>
                <a:gd name="connsiteY6" fmla="*/ 233440 h 248135"/>
                <a:gd name="connsiteX7" fmla="*/ 273493 w 430052"/>
                <a:gd name="connsiteY7" fmla="*/ 207247 h 248135"/>
                <a:gd name="connsiteX8" fmla="*/ 152049 w 430052"/>
                <a:gd name="connsiteY8" fmla="*/ 204865 h 248135"/>
                <a:gd name="connsiteX9" fmla="*/ 12745 w 430052"/>
                <a:gd name="connsiteY9" fmla="*/ 242965 h 248135"/>
                <a:gd name="connsiteX10" fmla="*/ 9174 w 430052"/>
                <a:gd name="connsiteY10" fmla="*/ 73897 h 248135"/>
                <a:gd name="connsiteX11" fmla="*/ 37749 w 430052"/>
                <a:gd name="connsiteY11" fmla="*/ 2459 h 24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0052" h="248135">
                  <a:moveTo>
                    <a:pt x="37749" y="2459"/>
                  </a:moveTo>
                  <a:cubicBezTo>
                    <a:pt x="67911" y="-5082"/>
                    <a:pt x="135380" y="29050"/>
                    <a:pt x="190149" y="28653"/>
                  </a:cubicBezTo>
                  <a:cubicBezTo>
                    <a:pt x="244918" y="28256"/>
                    <a:pt x="327468" y="872"/>
                    <a:pt x="366362" y="78"/>
                  </a:cubicBezTo>
                  <a:cubicBezTo>
                    <a:pt x="405256" y="-716"/>
                    <a:pt x="413194" y="4444"/>
                    <a:pt x="423512" y="23891"/>
                  </a:cubicBezTo>
                  <a:cubicBezTo>
                    <a:pt x="433830" y="43338"/>
                    <a:pt x="427479" y="89771"/>
                    <a:pt x="428273" y="116758"/>
                  </a:cubicBezTo>
                  <a:cubicBezTo>
                    <a:pt x="429067" y="143745"/>
                    <a:pt x="431846" y="144937"/>
                    <a:pt x="428274" y="164384"/>
                  </a:cubicBezTo>
                  <a:cubicBezTo>
                    <a:pt x="424702" y="183831"/>
                    <a:pt x="432640" y="226296"/>
                    <a:pt x="406843" y="233440"/>
                  </a:cubicBezTo>
                  <a:cubicBezTo>
                    <a:pt x="381046" y="240584"/>
                    <a:pt x="315959" y="212010"/>
                    <a:pt x="273493" y="207247"/>
                  </a:cubicBezTo>
                  <a:cubicBezTo>
                    <a:pt x="231027" y="202485"/>
                    <a:pt x="195507" y="198912"/>
                    <a:pt x="152049" y="204865"/>
                  </a:cubicBezTo>
                  <a:cubicBezTo>
                    <a:pt x="108591" y="210818"/>
                    <a:pt x="36558" y="264793"/>
                    <a:pt x="12745" y="242965"/>
                  </a:cubicBezTo>
                  <a:cubicBezTo>
                    <a:pt x="-11068" y="221137"/>
                    <a:pt x="5007" y="113981"/>
                    <a:pt x="9174" y="73897"/>
                  </a:cubicBezTo>
                  <a:cubicBezTo>
                    <a:pt x="13341" y="33813"/>
                    <a:pt x="7587" y="10000"/>
                    <a:pt x="37749" y="2459"/>
                  </a:cubicBezTo>
                  <a:close/>
                </a:path>
              </a:pathLst>
            </a:cu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37" name="background_tooth_27">
              <a:extLst>
                <a:ext uri="{FF2B5EF4-FFF2-40B4-BE49-F238E27FC236}">
                  <a16:creationId xmlns:a16="http://schemas.microsoft.com/office/drawing/2014/main" id="{585FF97F-1CCA-4856-AFD4-5B5AA2D95760}"/>
                </a:ext>
              </a:extLst>
            </p:cNvPr>
            <p:cNvSpPr/>
            <p:nvPr/>
          </p:nvSpPr>
          <p:spPr>
            <a:xfrm flipH="1">
              <a:off x="7883762" y="2120424"/>
              <a:ext cx="653061" cy="73497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8" name="Forme libre : forme 537">
              <a:extLst>
                <a:ext uri="{FF2B5EF4-FFF2-40B4-BE49-F238E27FC236}">
                  <a16:creationId xmlns:a16="http://schemas.microsoft.com/office/drawing/2014/main" id="{DACD3E18-8627-48AE-AF9D-B3F240A0C2E9}"/>
                </a:ext>
              </a:extLst>
            </p:cNvPr>
            <p:cNvSpPr/>
            <p:nvPr/>
          </p:nvSpPr>
          <p:spPr>
            <a:xfrm flipH="1">
              <a:off x="7934041" y="2244482"/>
              <a:ext cx="571000" cy="465139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9" name="Forme libre : forme 538">
              <a:extLst>
                <a:ext uri="{FF2B5EF4-FFF2-40B4-BE49-F238E27FC236}">
                  <a16:creationId xmlns:a16="http://schemas.microsoft.com/office/drawing/2014/main" id="{F4DC8B54-00A3-475C-B0B9-81B5D064E33E}"/>
                </a:ext>
              </a:extLst>
            </p:cNvPr>
            <p:cNvSpPr/>
            <p:nvPr/>
          </p:nvSpPr>
          <p:spPr>
            <a:xfrm flipH="1">
              <a:off x="8267884" y="2499315"/>
              <a:ext cx="152400" cy="302419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40" name="Forme libre : forme 539">
            <a:extLst>
              <a:ext uri="{FF2B5EF4-FFF2-40B4-BE49-F238E27FC236}">
                <a16:creationId xmlns:a16="http://schemas.microsoft.com/office/drawing/2014/main" id="{53803E20-2743-4E3E-ABFF-5472B837BD03}"/>
              </a:ext>
            </a:extLst>
          </p:cNvPr>
          <p:cNvSpPr/>
          <p:nvPr/>
        </p:nvSpPr>
        <p:spPr>
          <a:xfrm flipH="1">
            <a:off x="7958547" y="2287353"/>
            <a:ext cx="253694" cy="206607"/>
          </a:xfrm>
          <a:custGeom>
            <a:avLst/>
            <a:gdLst>
              <a:gd name="connsiteX0" fmla="*/ 7353 w 216232"/>
              <a:gd name="connsiteY0" fmla="*/ 0 h 216693"/>
              <a:gd name="connsiteX1" fmla="*/ 12116 w 216232"/>
              <a:gd name="connsiteY1" fmla="*/ 111918 h 216693"/>
              <a:gd name="connsiteX2" fmla="*/ 2591 w 216232"/>
              <a:gd name="connsiteY2" fmla="*/ 197643 h 216693"/>
              <a:gd name="connsiteX3" fmla="*/ 66885 w 216232"/>
              <a:gd name="connsiteY3" fmla="*/ 195262 h 216693"/>
              <a:gd name="connsiteX4" fmla="*/ 197853 w 216232"/>
              <a:gd name="connsiteY4" fmla="*/ 211931 h 216693"/>
              <a:gd name="connsiteX5" fmla="*/ 212141 w 216232"/>
              <a:gd name="connsiteY5" fmla="*/ 216693 h 216693"/>
              <a:gd name="connsiteX0" fmla="*/ 7353 w 201864"/>
              <a:gd name="connsiteY0" fmla="*/ 0 h 212390"/>
              <a:gd name="connsiteX1" fmla="*/ 12116 w 201864"/>
              <a:gd name="connsiteY1" fmla="*/ 111918 h 212390"/>
              <a:gd name="connsiteX2" fmla="*/ 2591 w 201864"/>
              <a:gd name="connsiteY2" fmla="*/ 197643 h 212390"/>
              <a:gd name="connsiteX3" fmla="*/ 66885 w 201864"/>
              <a:gd name="connsiteY3" fmla="*/ 195262 h 212390"/>
              <a:gd name="connsiteX4" fmla="*/ 197853 w 201864"/>
              <a:gd name="connsiteY4" fmla="*/ 211931 h 212390"/>
              <a:gd name="connsiteX5" fmla="*/ 124035 w 201864"/>
              <a:gd name="connsiteY5" fmla="*/ 197643 h 212390"/>
              <a:gd name="connsiteX0" fmla="*/ 7353 w 202143"/>
              <a:gd name="connsiteY0" fmla="*/ 0 h 212186"/>
              <a:gd name="connsiteX1" fmla="*/ 12116 w 202143"/>
              <a:gd name="connsiteY1" fmla="*/ 111918 h 212186"/>
              <a:gd name="connsiteX2" fmla="*/ 2591 w 202143"/>
              <a:gd name="connsiteY2" fmla="*/ 197643 h 212186"/>
              <a:gd name="connsiteX3" fmla="*/ 66885 w 202143"/>
              <a:gd name="connsiteY3" fmla="*/ 195262 h 212186"/>
              <a:gd name="connsiteX4" fmla="*/ 197853 w 202143"/>
              <a:gd name="connsiteY4" fmla="*/ 211931 h 212186"/>
              <a:gd name="connsiteX5" fmla="*/ 131179 w 202143"/>
              <a:gd name="connsiteY5" fmla="*/ 180975 h 212186"/>
              <a:gd name="connsiteX0" fmla="*/ 7353 w 232180"/>
              <a:gd name="connsiteY0" fmla="*/ 0 h 212186"/>
              <a:gd name="connsiteX1" fmla="*/ 12116 w 232180"/>
              <a:gd name="connsiteY1" fmla="*/ 111918 h 212186"/>
              <a:gd name="connsiteX2" fmla="*/ 2591 w 232180"/>
              <a:gd name="connsiteY2" fmla="*/ 197643 h 212186"/>
              <a:gd name="connsiteX3" fmla="*/ 66885 w 232180"/>
              <a:gd name="connsiteY3" fmla="*/ 195262 h 212186"/>
              <a:gd name="connsiteX4" fmla="*/ 197853 w 232180"/>
              <a:gd name="connsiteY4" fmla="*/ 211931 h 212186"/>
              <a:gd name="connsiteX5" fmla="*/ 231191 w 232180"/>
              <a:gd name="connsiteY5" fmla="*/ 180975 h 212186"/>
              <a:gd name="connsiteX0" fmla="*/ 7353 w 253090"/>
              <a:gd name="connsiteY0" fmla="*/ 0 h 212223"/>
              <a:gd name="connsiteX1" fmla="*/ 12116 w 253090"/>
              <a:gd name="connsiteY1" fmla="*/ 111918 h 212223"/>
              <a:gd name="connsiteX2" fmla="*/ 2591 w 253090"/>
              <a:gd name="connsiteY2" fmla="*/ 197643 h 212223"/>
              <a:gd name="connsiteX3" fmla="*/ 66885 w 253090"/>
              <a:gd name="connsiteY3" fmla="*/ 195262 h 212223"/>
              <a:gd name="connsiteX4" fmla="*/ 197853 w 253090"/>
              <a:gd name="connsiteY4" fmla="*/ 211931 h 212223"/>
              <a:gd name="connsiteX5" fmla="*/ 252622 w 253090"/>
              <a:gd name="connsiteY5" fmla="*/ 185737 h 212223"/>
              <a:gd name="connsiteX0" fmla="*/ 7353 w 253090"/>
              <a:gd name="connsiteY0" fmla="*/ 0 h 205161"/>
              <a:gd name="connsiteX1" fmla="*/ 12116 w 253090"/>
              <a:gd name="connsiteY1" fmla="*/ 111918 h 205161"/>
              <a:gd name="connsiteX2" fmla="*/ 2591 w 253090"/>
              <a:gd name="connsiteY2" fmla="*/ 197643 h 205161"/>
              <a:gd name="connsiteX3" fmla="*/ 66885 w 253090"/>
              <a:gd name="connsiteY3" fmla="*/ 195262 h 205161"/>
              <a:gd name="connsiteX4" fmla="*/ 197853 w 253090"/>
              <a:gd name="connsiteY4" fmla="*/ 204788 h 205161"/>
              <a:gd name="connsiteX5" fmla="*/ 252622 w 253090"/>
              <a:gd name="connsiteY5" fmla="*/ 185737 h 205161"/>
              <a:gd name="connsiteX0" fmla="*/ 9590 w 255327"/>
              <a:gd name="connsiteY0" fmla="*/ 0 h 206607"/>
              <a:gd name="connsiteX1" fmla="*/ 14353 w 255327"/>
              <a:gd name="connsiteY1" fmla="*/ 111918 h 206607"/>
              <a:gd name="connsiteX2" fmla="*/ 4828 w 255327"/>
              <a:gd name="connsiteY2" fmla="*/ 197643 h 206607"/>
              <a:gd name="connsiteX3" fmla="*/ 102460 w 255327"/>
              <a:gd name="connsiteY3" fmla="*/ 204787 h 206607"/>
              <a:gd name="connsiteX4" fmla="*/ 200090 w 255327"/>
              <a:gd name="connsiteY4" fmla="*/ 204788 h 206607"/>
              <a:gd name="connsiteX5" fmla="*/ 254859 w 255327"/>
              <a:gd name="connsiteY5" fmla="*/ 185737 h 206607"/>
              <a:gd name="connsiteX0" fmla="*/ 7957 w 253694"/>
              <a:gd name="connsiteY0" fmla="*/ 0 h 206607"/>
              <a:gd name="connsiteX1" fmla="*/ 22245 w 253694"/>
              <a:gd name="connsiteY1" fmla="*/ 111918 h 206607"/>
              <a:gd name="connsiteX2" fmla="*/ 3195 w 253694"/>
              <a:gd name="connsiteY2" fmla="*/ 197643 h 206607"/>
              <a:gd name="connsiteX3" fmla="*/ 100827 w 253694"/>
              <a:gd name="connsiteY3" fmla="*/ 204787 h 206607"/>
              <a:gd name="connsiteX4" fmla="*/ 198457 w 253694"/>
              <a:gd name="connsiteY4" fmla="*/ 204788 h 206607"/>
              <a:gd name="connsiteX5" fmla="*/ 253226 w 253694"/>
              <a:gd name="connsiteY5" fmla="*/ 185737 h 20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694" h="206607">
                <a:moveTo>
                  <a:pt x="7957" y="0"/>
                </a:moveTo>
                <a:cubicBezTo>
                  <a:pt x="10735" y="39489"/>
                  <a:pt x="23039" y="78978"/>
                  <a:pt x="22245" y="111918"/>
                </a:cubicBezTo>
                <a:cubicBezTo>
                  <a:pt x="21451" y="144858"/>
                  <a:pt x="-9902" y="182165"/>
                  <a:pt x="3195" y="197643"/>
                </a:cubicBezTo>
                <a:cubicBezTo>
                  <a:pt x="16292" y="213121"/>
                  <a:pt x="68283" y="203596"/>
                  <a:pt x="100827" y="204787"/>
                </a:cubicBezTo>
                <a:cubicBezTo>
                  <a:pt x="133371" y="205978"/>
                  <a:pt x="174248" y="201216"/>
                  <a:pt x="198457" y="204788"/>
                </a:cubicBezTo>
                <a:cubicBezTo>
                  <a:pt x="222666" y="208360"/>
                  <a:pt x="258186" y="185142"/>
                  <a:pt x="253226" y="18573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1" name="Forme libre : forme 540">
            <a:extLst>
              <a:ext uri="{FF2B5EF4-FFF2-40B4-BE49-F238E27FC236}">
                <a16:creationId xmlns:a16="http://schemas.microsoft.com/office/drawing/2014/main" id="{277637C9-F12D-4CEE-A712-C1CA3CF8A908}"/>
              </a:ext>
            </a:extLst>
          </p:cNvPr>
          <p:cNvSpPr/>
          <p:nvPr/>
        </p:nvSpPr>
        <p:spPr>
          <a:xfrm flipH="1">
            <a:off x="8195314" y="2495060"/>
            <a:ext cx="116681" cy="45244"/>
          </a:xfrm>
          <a:custGeom>
            <a:avLst/>
            <a:gdLst>
              <a:gd name="connsiteX0" fmla="*/ 104775 w 104775"/>
              <a:gd name="connsiteY0" fmla="*/ 0 h 71438"/>
              <a:gd name="connsiteX1" fmla="*/ 23812 w 104775"/>
              <a:gd name="connsiteY1" fmla="*/ 47625 h 71438"/>
              <a:gd name="connsiteX2" fmla="*/ 0 w 104775"/>
              <a:gd name="connsiteY2" fmla="*/ 71438 h 71438"/>
              <a:gd name="connsiteX0" fmla="*/ 116681 w 116681"/>
              <a:gd name="connsiteY0" fmla="*/ 0 h 45244"/>
              <a:gd name="connsiteX1" fmla="*/ 23812 w 116681"/>
              <a:gd name="connsiteY1" fmla="*/ 21431 h 45244"/>
              <a:gd name="connsiteX2" fmla="*/ 0 w 116681"/>
              <a:gd name="connsiteY2" fmla="*/ 45244 h 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45244">
                <a:moveTo>
                  <a:pt x="116681" y="0"/>
                </a:moveTo>
                <a:cubicBezTo>
                  <a:pt x="84930" y="17859"/>
                  <a:pt x="41274" y="9525"/>
                  <a:pt x="23812" y="21431"/>
                </a:cubicBezTo>
                <a:cubicBezTo>
                  <a:pt x="6349" y="33337"/>
                  <a:pt x="3174" y="39290"/>
                  <a:pt x="0" y="45244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2" name="Ellipse 541">
            <a:extLst>
              <a:ext uri="{FF2B5EF4-FFF2-40B4-BE49-F238E27FC236}">
                <a16:creationId xmlns:a16="http://schemas.microsoft.com/office/drawing/2014/main" id="{9879B1C0-9A4F-4E25-9042-8CC25F30973B}"/>
              </a:ext>
            </a:extLst>
          </p:cNvPr>
          <p:cNvSpPr/>
          <p:nvPr/>
        </p:nvSpPr>
        <p:spPr>
          <a:xfrm flipH="1">
            <a:off x="8055368" y="2146690"/>
            <a:ext cx="219553" cy="86670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7380E1B7-A644-4C7D-9CD1-69A64B4820AE}"/>
              </a:ext>
            </a:extLst>
          </p:cNvPr>
          <p:cNvSpPr/>
          <p:nvPr/>
        </p:nvSpPr>
        <p:spPr>
          <a:xfrm>
            <a:off x="-1935581" y="2410384"/>
            <a:ext cx="243280" cy="243281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Octogone 17">
            <a:extLst>
              <a:ext uri="{FF2B5EF4-FFF2-40B4-BE49-F238E27FC236}">
                <a16:creationId xmlns:a16="http://schemas.microsoft.com/office/drawing/2014/main" id="{9F70532C-6D13-40FA-AAB4-94EA424E3339}"/>
              </a:ext>
            </a:extLst>
          </p:cNvPr>
          <p:cNvSpPr/>
          <p:nvPr/>
        </p:nvSpPr>
        <p:spPr>
          <a:xfrm>
            <a:off x="-1896548" y="2452790"/>
            <a:ext cx="158348" cy="163032"/>
          </a:xfrm>
          <a:prstGeom prst="octag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4393D5E-42D2-4D62-81DD-5996263D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63" y="5385813"/>
            <a:ext cx="249958" cy="25605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396FBE1-6EDE-437D-A938-E3EF6655A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947" y="5729553"/>
            <a:ext cx="249958" cy="256054"/>
          </a:xfrm>
          <a:prstGeom prst="rect">
            <a:avLst/>
          </a:prstGeom>
        </p:spPr>
      </p:pic>
      <p:pic>
        <p:nvPicPr>
          <p:cNvPr id="321" name="Image 320">
            <a:extLst>
              <a:ext uri="{FF2B5EF4-FFF2-40B4-BE49-F238E27FC236}">
                <a16:creationId xmlns:a16="http://schemas.microsoft.com/office/drawing/2014/main" id="{90D0D6CB-ADAD-44DC-BCBA-801A7F654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1849" y="2786029"/>
            <a:ext cx="249958" cy="256054"/>
          </a:xfrm>
          <a:prstGeom prst="rect">
            <a:avLst/>
          </a:prstGeom>
        </p:spPr>
      </p:pic>
      <p:pic>
        <p:nvPicPr>
          <p:cNvPr id="322" name="Image 321">
            <a:extLst>
              <a:ext uri="{FF2B5EF4-FFF2-40B4-BE49-F238E27FC236}">
                <a16:creationId xmlns:a16="http://schemas.microsoft.com/office/drawing/2014/main" id="{467B3CDB-0FD7-4EAE-B3FE-0A457720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46162" y="2383335"/>
            <a:ext cx="249958" cy="256054"/>
          </a:xfrm>
          <a:prstGeom prst="rect">
            <a:avLst/>
          </a:prstGeom>
        </p:spPr>
      </p:pic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4E6F013C-EDE0-E082-E3C2-1DB507702A59}"/>
              </a:ext>
            </a:extLst>
          </p:cNvPr>
          <p:cNvSpPr/>
          <p:nvPr/>
        </p:nvSpPr>
        <p:spPr>
          <a:xfrm flipH="1">
            <a:off x="8643933" y="2397887"/>
            <a:ext cx="320071" cy="208248"/>
          </a:xfrm>
          <a:custGeom>
            <a:avLst/>
            <a:gdLst>
              <a:gd name="connsiteX0" fmla="*/ 29260 w 420171"/>
              <a:gd name="connsiteY0" fmla="*/ 26649 h 257977"/>
              <a:gd name="connsiteX1" fmla="*/ 181660 w 420171"/>
              <a:gd name="connsiteY1" fmla="*/ 52843 h 257977"/>
              <a:gd name="connsiteX2" fmla="*/ 357873 w 420171"/>
              <a:gd name="connsiteY2" fmla="*/ 24268 h 257977"/>
              <a:gd name="connsiteX3" fmla="*/ 407879 w 420171"/>
              <a:gd name="connsiteY3" fmla="*/ 12362 h 257977"/>
              <a:gd name="connsiteX4" fmla="*/ 419785 w 420171"/>
              <a:gd name="connsiteY4" fmla="*/ 210005 h 257977"/>
              <a:gd name="connsiteX5" fmla="*/ 398354 w 420171"/>
              <a:gd name="connsiteY5" fmla="*/ 257630 h 257977"/>
              <a:gd name="connsiteX6" fmla="*/ 265004 w 420171"/>
              <a:gd name="connsiteY6" fmla="*/ 231437 h 257977"/>
              <a:gd name="connsiteX7" fmla="*/ 143560 w 420171"/>
              <a:gd name="connsiteY7" fmla="*/ 229055 h 257977"/>
              <a:gd name="connsiteX8" fmla="*/ 26879 w 420171"/>
              <a:gd name="connsiteY8" fmla="*/ 238580 h 257977"/>
              <a:gd name="connsiteX9" fmla="*/ 685 w 420171"/>
              <a:gd name="connsiteY9" fmla="*/ 98087 h 257977"/>
              <a:gd name="connsiteX10" fmla="*/ 29260 w 420171"/>
              <a:gd name="connsiteY10" fmla="*/ 26649 h 257977"/>
              <a:gd name="connsiteX0" fmla="*/ 29260 w 422344"/>
              <a:gd name="connsiteY0" fmla="*/ 3446 h 234774"/>
              <a:gd name="connsiteX1" fmla="*/ 181660 w 422344"/>
              <a:gd name="connsiteY1" fmla="*/ 29640 h 234774"/>
              <a:gd name="connsiteX2" fmla="*/ 357873 w 422344"/>
              <a:gd name="connsiteY2" fmla="*/ 1065 h 234774"/>
              <a:gd name="connsiteX3" fmla="*/ 415023 w 422344"/>
              <a:gd name="connsiteY3" fmla="*/ 24878 h 234774"/>
              <a:gd name="connsiteX4" fmla="*/ 419785 w 422344"/>
              <a:gd name="connsiteY4" fmla="*/ 186802 h 234774"/>
              <a:gd name="connsiteX5" fmla="*/ 398354 w 422344"/>
              <a:gd name="connsiteY5" fmla="*/ 234427 h 234774"/>
              <a:gd name="connsiteX6" fmla="*/ 265004 w 422344"/>
              <a:gd name="connsiteY6" fmla="*/ 208234 h 234774"/>
              <a:gd name="connsiteX7" fmla="*/ 143560 w 422344"/>
              <a:gd name="connsiteY7" fmla="*/ 205852 h 234774"/>
              <a:gd name="connsiteX8" fmla="*/ 26879 w 422344"/>
              <a:gd name="connsiteY8" fmla="*/ 215377 h 234774"/>
              <a:gd name="connsiteX9" fmla="*/ 685 w 422344"/>
              <a:gd name="connsiteY9" fmla="*/ 74884 h 234774"/>
              <a:gd name="connsiteX10" fmla="*/ 29260 w 422344"/>
              <a:gd name="connsiteY10" fmla="*/ 3446 h 234774"/>
              <a:gd name="connsiteX0" fmla="*/ 29260 w 422814"/>
              <a:gd name="connsiteY0" fmla="*/ 2583 h 233911"/>
              <a:gd name="connsiteX1" fmla="*/ 181660 w 422814"/>
              <a:gd name="connsiteY1" fmla="*/ 28777 h 233911"/>
              <a:gd name="connsiteX2" fmla="*/ 357873 w 422814"/>
              <a:gd name="connsiteY2" fmla="*/ 202 h 233911"/>
              <a:gd name="connsiteX3" fmla="*/ 415023 w 422814"/>
              <a:gd name="connsiteY3" fmla="*/ 24015 h 233911"/>
              <a:gd name="connsiteX4" fmla="*/ 422166 w 422814"/>
              <a:gd name="connsiteY4" fmla="*/ 145457 h 233911"/>
              <a:gd name="connsiteX5" fmla="*/ 419785 w 422814"/>
              <a:gd name="connsiteY5" fmla="*/ 185939 h 233911"/>
              <a:gd name="connsiteX6" fmla="*/ 398354 w 422814"/>
              <a:gd name="connsiteY6" fmla="*/ 233564 h 233911"/>
              <a:gd name="connsiteX7" fmla="*/ 265004 w 422814"/>
              <a:gd name="connsiteY7" fmla="*/ 207371 h 233911"/>
              <a:gd name="connsiteX8" fmla="*/ 143560 w 422814"/>
              <a:gd name="connsiteY8" fmla="*/ 204989 h 233911"/>
              <a:gd name="connsiteX9" fmla="*/ 26879 w 422814"/>
              <a:gd name="connsiteY9" fmla="*/ 214514 h 233911"/>
              <a:gd name="connsiteX10" fmla="*/ 685 w 422814"/>
              <a:gd name="connsiteY10" fmla="*/ 74021 h 233911"/>
              <a:gd name="connsiteX11" fmla="*/ 29260 w 422814"/>
              <a:gd name="connsiteY11" fmla="*/ 2583 h 233911"/>
              <a:gd name="connsiteX0" fmla="*/ 29260 w 422814"/>
              <a:gd name="connsiteY0" fmla="*/ 2583 h 234704"/>
              <a:gd name="connsiteX1" fmla="*/ 181660 w 422814"/>
              <a:gd name="connsiteY1" fmla="*/ 28777 h 234704"/>
              <a:gd name="connsiteX2" fmla="*/ 357873 w 422814"/>
              <a:gd name="connsiteY2" fmla="*/ 202 h 234704"/>
              <a:gd name="connsiteX3" fmla="*/ 415023 w 422814"/>
              <a:gd name="connsiteY3" fmla="*/ 24015 h 234704"/>
              <a:gd name="connsiteX4" fmla="*/ 422166 w 422814"/>
              <a:gd name="connsiteY4" fmla="*/ 145457 h 234704"/>
              <a:gd name="connsiteX5" fmla="*/ 419785 w 422814"/>
              <a:gd name="connsiteY5" fmla="*/ 164508 h 234704"/>
              <a:gd name="connsiteX6" fmla="*/ 398354 w 422814"/>
              <a:gd name="connsiteY6" fmla="*/ 233564 h 234704"/>
              <a:gd name="connsiteX7" fmla="*/ 265004 w 422814"/>
              <a:gd name="connsiteY7" fmla="*/ 207371 h 234704"/>
              <a:gd name="connsiteX8" fmla="*/ 143560 w 422814"/>
              <a:gd name="connsiteY8" fmla="*/ 204989 h 234704"/>
              <a:gd name="connsiteX9" fmla="*/ 26879 w 422814"/>
              <a:gd name="connsiteY9" fmla="*/ 214514 h 234704"/>
              <a:gd name="connsiteX10" fmla="*/ 685 w 422814"/>
              <a:gd name="connsiteY10" fmla="*/ 74021 h 234704"/>
              <a:gd name="connsiteX11" fmla="*/ 29260 w 422814"/>
              <a:gd name="connsiteY11" fmla="*/ 2583 h 234704"/>
              <a:gd name="connsiteX0" fmla="*/ 29260 w 421563"/>
              <a:gd name="connsiteY0" fmla="*/ 2459 h 234580"/>
              <a:gd name="connsiteX1" fmla="*/ 181660 w 421563"/>
              <a:gd name="connsiteY1" fmla="*/ 28653 h 234580"/>
              <a:gd name="connsiteX2" fmla="*/ 357873 w 421563"/>
              <a:gd name="connsiteY2" fmla="*/ 78 h 234580"/>
              <a:gd name="connsiteX3" fmla="*/ 415023 w 421563"/>
              <a:gd name="connsiteY3" fmla="*/ 23891 h 234580"/>
              <a:gd name="connsiteX4" fmla="*/ 419784 w 421563"/>
              <a:gd name="connsiteY4" fmla="*/ 116758 h 234580"/>
              <a:gd name="connsiteX5" fmla="*/ 419785 w 421563"/>
              <a:gd name="connsiteY5" fmla="*/ 164384 h 234580"/>
              <a:gd name="connsiteX6" fmla="*/ 398354 w 421563"/>
              <a:gd name="connsiteY6" fmla="*/ 233440 h 234580"/>
              <a:gd name="connsiteX7" fmla="*/ 265004 w 421563"/>
              <a:gd name="connsiteY7" fmla="*/ 207247 h 234580"/>
              <a:gd name="connsiteX8" fmla="*/ 143560 w 421563"/>
              <a:gd name="connsiteY8" fmla="*/ 204865 h 234580"/>
              <a:gd name="connsiteX9" fmla="*/ 26879 w 421563"/>
              <a:gd name="connsiteY9" fmla="*/ 214390 h 234580"/>
              <a:gd name="connsiteX10" fmla="*/ 685 w 421563"/>
              <a:gd name="connsiteY10" fmla="*/ 73897 h 234580"/>
              <a:gd name="connsiteX11" fmla="*/ 29260 w 421563"/>
              <a:gd name="connsiteY11" fmla="*/ 2459 h 234580"/>
              <a:gd name="connsiteX0" fmla="*/ 37749 w 430052"/>
              <a:gd name="connsiteY0" fmla="*/ 2459 h 248135"/>
              <a:gd name="connsiteX1" fmla="*/ 190149 w 430052"/>
              <a:gd name="connsiteY1" fmla="*/ 28653 h 248135"/>
              <a:gd name="connsiteX2" fmla="*/ 366362 w 430052"/>
              <a:gd name="connsiteY2" fmla="*/ 78 h 248135"/>
              <a:gd name="connsiteX3" fmla="*/ 423512 w 430052"/>
              <a:gd name="connsiteY3" fmla="*/ 23891 h 248135"/>
              <a:gd name="connsiteX4" fmla="*/ 428273 w 430052"/>
              <a:gd name="connsiteY4" fmla="*/ 116758 h 248135"/>
              <a:gd name="connsiteX5" fmla="*/ 428274 w 430052"/>
              <a:gd name="connsiteY5" fmla="*/ 164384 h 248135"/>
              <a:gd name="connsiteX6" fmla="*/ 406843 w 430052"/>
              <a:gd name="connsiteY6" fmla="*/ 233440 h 248135"/>
              <a:gd name="connsiteX7" fmla="*/ 273493 w 430052"/>
              <a:gd name="connsiteY7" fmla="*/ 207247 h 248135"/>
              <a:gd name="connsiteX8" fmla="*/ 152049 w 430052"/>
              <a:gd name="connsiteY8" fmla="*/ 204865 h 248135"/>
              <a:gd name="connsiteX9" fmla="*/ 12745 w 430052"/>
              <a:gd name="connsiteY9" fmla="*/ 242965 h 248135"/>
              <a:gd name="connsiteX10" fmla="*/ 9174 w 430052"/>
              <a:gd name="connsiteY10" fmla="*/ 73897 h 248135"/>
              <a:gd name="connsiteX11" fmla="*/ 37749 w 430052"/>
              <a:gd name="connsiteY11" fmla="*/ 2459 h 24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0052" h="248135">
                <a:moveTo>
                  <a:pt x="37749" y="2459"/>
                </a:moveTo>
                <a:cubicBezTo>
                  <a:pt x="67911" y="-5082"/>
                  <a:pt x="135380" y="29050"/>
                  <a:pt x="190149" y="28653"/>
                </a:cubicBezTo>
                <a:cubicBezTo>
                  <a:pt x="244918" y="28256"/>
                  <a:pt x="327468" y="872"/>
                  <a:pt x="366362" y="78"/>
                </a:cubicBezTo>
                <a:cubicBezTo>
                  <a:pt x="405256" y="-716"/>
                  <a:pt x="413194" y="4444"/>
                  <a:pt x="423512" y="23891"/>
                </a:cubicBezTo>
                <a:cubicBezTo>
                  <a:pt x="433830" y="43338"/>
                  <a:pt x="427479" y="89771"/>
                  <a:pt x="428273" y="116758"/>
                </a:cubicBezTo>
                <a:cubicBezTo>
                  <a:pt x="429067" y="143745"/>
                  <a:pt x="431846" y="144937"/>
                  <a:pt x="428274" y="164384"/>
                </a:cubicBezTo>
                <a:cubicBezTo>
                  <a:pt x="424702" y="183831"/>
                  <a:pt x="432640" y="226296"/>
                  <a:pt x="406843" y="233440"/>
                </a:cubicBezTo>
                <a:cubicBezTo>
                  <a:pt x="381046" y="240584"/>
                  <a:pt x="315959" y="212010"/>
                  <a:pt x="273493" y="207247"/>
                </a:cubicBezTo>
                <a:cubicBezTo>
                  <a:pt x="231027" y="202485"/>
                  <a:pt x="195507" y="198912"/>
                  <a:pt x="152049" y="204865"/>
                </a:cubicBezTo>
                <a:cubicBezTo>
                  <a:pt x="108591" y="210818"/>
                  <a:pt x="36558" y="264793"/>
                  <a:pt x="12745" y="242965"/>
                </a:cubicBezTo>
                <a:cubicBezTo>
                  <a:pt x="-11068" y="221137"/>
                  <a:pt x="5007" y="113981"/>
                  <a:pt x="9174" y="73897"/>
                </a:cubicBezTo>
                <a:cubicBezTo>
                  <a:pt x="13341" y="33813"/>
                  <a:pt x="7587" y="10000"/>
                  <a:pt x="37749" y="2459"/>
                </a:cubicBezTo>
                <a:close/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37" name="tooth_28">
            <a:extLst>
              <a:ext uri="{FF2B5EF4-FFF2-40B4-BE49-F238E27FC236}">
                <a16:creationId xmlns:a16="http://schemas.microsoft.com/office/drawing/2014/main" id="{14BB26D4-B8F5-F4B8-65C8-6C12C1730BA1}"/>
              </a:ext>
            </a:extLst>
          </p:cNvPr>
          <p:cNvGrpSpPr/>
          <p:nvPr/>
        </p:nvGrpSpPr>
        <p:grpSpPr>
          <a:xfrm flipH="1">
            <a:off x="8533225" y="2145148"/>
            <a:ext cx="543203" cy="672422"/>
            <a:chOff x="474440" y="2168982"/>
            <a:chExt cx="543203" cy="672422"/>
          </a:xfrm>
        </p:grpSpPr>
        <p:sp>
          <p:nvSpPr>
            <p:cNvPr id="38" name="background_tooth_28">
              <a:extLst>
                <a:ext uri="{FF2B5EF4-FFF2-40B4-BE49-F238E27FC236}">
                  <a16:creationId xmlns:a16="http://schemas.microsoft.com/office/drawing/2014/main" id="{A457BD6D-7292-C638-D7A6-E075BDA35310}"/>
                </a:ext>
              </a:extLst>
            </p:cNvPr>
            <p:cNvSpPr/>
            <p:nvPr/>
          </p:nvSpPr>
          <p:spPr>
            <a:xfrm>
              <a:off x="474440" y="2168982"/>
              <a:ext cx="543203" cy="672422"/>
            </a:xfrm>
            <a:custGeom>
              <a:avLst/>
              <a:gdLst>
                <a:gd name="connsiteX0" fmla="*/ 14914 w 653360"/>
                <a:gd name="connsiteY0" fmla="*/ 271474 h 735118"/>
                <a:gd name="connsiteX1" fmla="*/ 45871 w 653360"/>
                <a:gd name="connsiteY1" fmla="*/ 171462 h 735118"/>
                <a:gd name="connsiteX2" fmla="*/ 98258 w 653360"/>
                <a:gd name="connsiteY2" fmla="*/ 123837 h 735118"/>
                <a:gd name="connsiteX3" fmla="*/ 167314 w 653360"/>
                <a:gd name="connsiteY3" fmla="*/ 59543 h 735118"/>
                <a:gd name="connsiteX4" fmla="*/ 386389 w 653360"/>
                <a:gd name="connsiteY4" fmla="*/ 12 h 735118"/>
                <a:gd name="connsiteX5" fmla="*/ 536408 w 653360"/>
                <a:gd name="connsiteY5" fmla="*/ 54780 h 735118"/>
                <a:gd name="connsiteX6" fmla="*/ 610227 w 653360"/>
                <a:gd name="connsiteY6" fmla="*/ 109549 h 735118"/>
                <a:gd name="connsiteX7" fmla="*/ 650708 w 653360"/>
                <a:gd name="connsiteY7" fmla="*/ 230993 h 735118"/>
                <a:gd name="connsiteX8" fmla="*/ 645946 w 653360"/>
                <a:gd name="connsiteY8" fmla="*/ 392918 h 735118"/>
                <a:gd name="connsiteX9" fmla="*/ 617371 w 653360"/>
                <a:gd name="connsiteY9" fmla="*/ 528649 h 735118"/>
                <a:gd name="connsiteX10" fmla="*/ 514977 w 653360"/>
                <a:gd name="connsiteY10" fmla="*/ 690574 h 735118"/>
                <a:gd name="connsiteX11" fmla="*/ 348289 w 653360"/>
                <a:gd name="connsiteY11" fmla="*/ 733437 h 735118"/>
                <a:gd name="connsiteX12" fmla="*/ 260183 w 653360"/>
                <a:gd name="connsiteY12" fmla="*/ 723912 h 735118"/>
                <a:gd name="connsiteX13" fmla="*/ 243514 w 653360"/>
                <a:gd name="connsiteY13" fmla="*/ 700099 h 735118"/>
                <a:gd name="connsiteX14" fmla="*/ 193508 w 653360"/>
                <a:gd name="connsiteY14" fmla="*/ 726293 h 735118"/>
                <a:gd name="connsiteX15" fmla="*/ 69683 w 653360"/>
                <a:gd name="connsiteY15" fmla="*/ 685812 h 735118"/>
                <a:gd name="connsiteX16" fmla="*/ 3008 w 653360"/>
                <a:gd name="connsiteY16" fmla="*/ 540555 h 735118"/>
                <a:gd name="connsiteX17" fmla="*/ 14914 w 653360"/>
                <a:gd name="connsiteY17" fmla="*/ 271474 h 735118"/>
                <a:gd name="connsiteX0" fmla="*/ 14914 w 653360"/>
                <a:gd name="connsiteY0" fmla="*/ 271477 h 735121"/>
                <a:gd name="connsiteX1" fmla="*/ 45871 w 653360"/>
                <a:gd name="connsiteY1" fmla="*/ 171465 h 735121"/>
                <a:gd name="connsiteX2" fmla="*/ 98258 w 653360"/>
                <a:gd name="connsiteY2" fmla="*/ 123840 h 735121"/>
                <a:gd name="connsiteX3" fmla="*/ 224464 w 653360"/>
                <a:gd name="connsiteY3" fmla="*/ 50021 h 735121"/>
                <a:gd name="connsiteX4" fmla="*/ 386389 w 653360"/>
                <a:gd name="connsiteY4" fmla="*/ 15 h 735121"/>
                <a:gd name="connsiteX5" fmla="*/ 536408 w 653360"/>
                <a:gd name="connsiteY5" fmla="*/ 54783 h 735121"/>
                <a:gd name="connsiteX6" fmla="*/ 610227 w 653360"/>
                <a:gd name="connsiteY6" fmla="*/ 109552 h 735121"/>
                <a:gd name="connsiteX7" fmla="*/ 650708 w 653360"/>
                <a:gd name="connsiteY7" fmla="*/ 230996 h 735121"/>
                <a:gd name="connsiteX8" fmla="*/ 645946 w 653360"/>
                <a:gd name="connsiteY8" fmla="*/ 392921 h 735121"/>
                <a:gd name="connsiteX9" fmla="*/ 617371 w 653360"/>
                <a:gd name="connsiteY9" fmla="*/ 528652 h 735121"/>
                <a:gd name="connsiteX10" fmla="*/ 514977 w 653360"/>
                <a:gd name="connsiteY10" fmla="*/ 690577 h 735121"/>
                <a:gd name="connsiteX11" fmla="*/ 348289 w 653360"/>
                <a:gd name="connsiteY11" fmla="*/ 733440 h 735121"/>
                <a:gd name="connsiteX12" fmla="*/ 260183 w 653360"/>
                <a:gd name="connsiteY12" fmla="*/ 723915 h 735121"/>
                <a:gd name="connsiteX13" fmla="*/ 243514 w 653360"/>
                <a:gd name="connsiteY13" fmla="*/ 700102 h 735121"/>
                <a:gd name="connsiteX14" fmla="*/ 193508 w 653360"/>
                <a:gd name="connsiteY14" fmla="*/ 726296 h 735121"/>
                <a:gd name="connsiteX15" fmla="*/ 69683 w 653360"/>
                <a:gd name="connsiteY15" fmla="*/ 685815 h 735121"/>
                <a:gd name="connsiteX16" fmla="*/ 3008 w 653360"/>
                <a:gd name="connsiteY16" fmla="*/ 540558 h 735121"/>
                <a:gd name="connsiteX17" fmla="*/ 14914 w 653360"/>
                <a:gd name="connsiteY17" fmla="*/ 271477 h 735121"/>
                <a:gd name="connsiteX0" fmla="*/ 14914 w 653360"/>
                <a:gd name="connsiteY0" fmla="*/ 271718 h 735362"/>
                <a:gd name="connsiteX1" fmla="*/ 45871 w 653360"/>
                <a:gd name="connsiteY1" fmla="*/ 171706 h 735362"/>
                <a:gd name="connsiteX2" fmla="*/ 98258 w 653360"/>
                <a:gd name="connsiteY2" fmla="*/ 124081 h 735362"/>
                <a:gd name="connsiteX3" fmla="*/ 217320 w 653360"/>
                <a:gd name="connsiteY3" fmla="*/ 38356 h 735362"/>
                <a:gd name="connsiteX4" fmla="*/ 386389 w 653360"/>
                <a:gd name="connsiteY4" fmla="*/ 256 h 735362"/>
                <a:gd name="connsiteX5" fmla="*/ 536408 w 653360"/>
                <a:gd name="connsiteY5" fmla="*/ 55024 h 735362"/>
                <a:gd name="connsiteX6" fmla="*/ 610227 w 653360"/>
                <a:gd name="connsiteY6" fmla="*/ 109793 h 735362"/>
                <a:gd name="connsiteX7" fmla="*/ 650708 w 653360"/>
                <a:gd name="connsiteY7" fmla="*/ 231237 h 735362"/>
                <a:gd name="connsiteX8" fmla="*/ 645946 w 653360"/>
                <a:gd name="connsiteY8" fmla="*/ 393162 h 735362"/>
                <a:gd name="connsiteX9" fmla="*/ 617371 w 653360"/>
                <a:gd name="connsiteY9" fmla="*/ 528893 h 735362"/>
                <a:gd name="connsiteX10" fmla="*/ 514977 w 653360"/>
                <a:gd name="connsiteY10" fmla="*/ 690818 h 735362"/>
                <a:gd name="connsiteX11" fmla="*/ 348289 w 653360"/>
                <a:gd name="connsiteY11" fmla="*/ 733681 h 735362"/>
                <a:gd name="connsiteX12" fmla="*/ 260183 w 653360"/>
                <a:gd name="connsiteY12" fmla="*/ 724156 h 735362"/>
                <a:gd name="connsiteX13" fmla="*/ 243514 w 653360"/>
                <a:gd name="connsiteY13" fmla="*/ 700343 h 735362"/>
                <a:gd name="connsiteX14" fmla="*/ 193508 w 653360"/>
                <a:gd name="connsiteY14" fmla="*/ 726537 h 735362"/>
                <a:gd name="connsiteX15" fmla="*/ 69683 w 653360"/>
                <a:gd name="connsiteY15" fmla="*/ 686056 h 735362"/>
                <a:gd name="connsiteX16" fmla="*/ 3008 w 653360"/>
                <a:gd name="connsiteY16" fmla="*/ 540799 h 735362"/>
                <a:gd name="connsiteX17" fmla="*/ 14914 w 653360"/>
                <a:gd name="connsiteY17" fmla="*/ 271718 h 735362"/>
                <a:gd name="connsiteX0" fmla="*/ 14914 w 653360"/>
                <a:gd name="connsiteY0" fmla="*/ 271703 h 735347"/>
                <a:gd name="connsiteX1" fmla="*/ 45871 w 653360"/>
                <a:gd name="connsiteY1" fmla="*/ 171691 h 735347"/>
                <a:gd name="connsiteX2" fmla="*/ 95877 w 653360"/>
                <a:gd name="connsiteY2" fmla="*/ 114541 h 735347"/>
                <a:gd name="connsiteX3" fmla="*/ 217320 w 653360"/>
                <a:gd name="connsiteY3" fmla="*/ 38341 h 735347"/>
                <a:gd name="connsiteX4" fmla="*/ 386389 w 653360"/>
                <a:gd name="connsiteY4" fmla="*/ 241 h 735347"/>
                <a:gd name="connsiteX5" fmla="*/ 536408 w 653360"/>
                <a:gd name="connsiteY5" fmla="*/ 55009 h 735347"/>
                <a:gd name="connsiteX6" fmla="*/ 610227 w 653360"/>
                <a:gd name="connsiteY6" fmla="*/ 109778 h 735347"/>
                <a:gd name="connsiteX7" fmla="*/ 650708 w 653360"/>
                <a:gd name="connsiteY7" fmla="*/ 231222 h 735347"/>
                <a:gd name="connsiteX8" fmla="*/ 645946 w 653360"/>
                <a:gd name="connsiteY8" fmla="*/ 393147 h 735347"/>
                <a:gd name="connsiteX9" fmla="*/ 617371 w 653360"/>
                <a:gd name="connsiteY9" fmla="*/ 528878 h 735347"/>
                <a:gd name="connsiteX10" fmla="*/ 514977 w 653360"/>
                <a:gd name="connsiteY10" fmla="*/ 690803 h 735347"/>
                <a:gd name="connsiteX11" fmla="*/ 348289 w 653360"/>
                <a:gd name="connsiteY11" fmla="*/ 733666 h 735347"/>
                <a:gd name="connsiteX12" fmla="*/ 260183 w 653360"/>
                <a:gd name="connsiteY12" fmla="*/ 724141 h 735347"/>
                <a:gd name="connsiteX13" fmla="*/ 243514 w 653360"/>
                <a:gd name="connsiteY13" fmla="*/ 700328 h 735347"/>
                <a:gd name="connsiteX14" fmla="*/ 193508 w 653360"/>
                <a:gd name="connsiteY14" fmla="*/ 726522 h 735347"/>
                <a:gd name="connsiteX15" fmla="*/ 69683 w 653360"/>
                <a:gd name="connsiteY15" fmla="*/ 686041 h 735347"/>
                <a:gd name="connsiteX16" fmla="*/ 3008 w 653360"/>
                <a:gd name="connsiteY16" fmla="*/ 540784 h 735347"/>
                <a:gd name="connsiteX17" fmla="*/ 14914 w 653360"/>
                <a:gd name="connsiteY17" fmla="*/ 271703 h 735347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1497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360"/>
                <a:gd name="connsiteY0" fmla="*/ 271703 h 734972"/>
                <a:gd name="connsiteX1" fmla="*/ 45871 w 653360"/>
                <a:gd name="connsiteY1" fmla="*/ 171691 h 734972"/>
                <a:gd name="connsiteX2" fmla="*/ 95877 w 653360"/>
                <a:gd name="connsiteY2" fmla="*/ 114541 h 734972"/>
                <a:gd name="connsiteX3" fmla="*/ 217320 w 653360"/>
                <a:gd name="connsiteY3" fmla="*/ 38341 h 734972"/>
                <a:gd name="connsiteX4" fmla="*/ 386389 w 653360"/>
                <a:gd name="connsiteY4" fmla="*/ 241 h 734972"/>
                <a:gd name="connsiteX5" fmla="*/ 536408 w 653360"/>
                <a:gd name="connsiteY5" fmla="*/ 55009 h 734972"/>
                <a:gd name="connsiteX6" fmla="*/ 610227 w 653360"/>
                <a:gd name="connsiteY6" fmla="*/ 109778 h 734972"/>
                <a:gd name="connsiteX7" fmla="*/ 650708 w 653360"/>
                <a:gd name="connsiteY7" fmla="*/ 231222 h 734972"/>
                <a:gd name="connsiteX8" fmla="*/ 645946 w 653360"/>
                <a:gd name="connsiteY8" fmla="*/ 393147 h 734972"/>
                <a:gd name="connsiteX9" fmla="*/ 617371 w 653360"/>
                <a:gd name="connsiteY9" fmla="*/ 528878 h 734972"/>
                <a:gd name="connsiteX10" fmla="*/ 534027 w 653360"/>
                <a:gd name="connsiteY10" fmla="*/ 690803 h 734972"/>
                <a:gd name="connsiteX11" fmla="*/ 348289 w 653360"/>
                <a:gd name="connsiteY11" fmla="*/ 733666 h 734972"/>
                <a:gd name="connsiteX12" fmla="*/ 260183 w 653360"/>
                <a:gd name="connsiteY12" fmla="*/ 724141 h 734972"/>
                <a:gd name="connsiteX13" fmla="*/ 193508 w 653360"/>
                <a:gd name="connsiteY13" fmla="*/ 726522 h 734972"/>
                <a:gd name="connsiteX14" fmla="*/ 69683 w 653360"/>
                <a:gd name="connsiteY14" fmla="*/ 686041 h 734972"/>
                <a:gd name="connsiteX15" fmla="*/ 3008 w 653360"/>
                <a:gd name="connsiteY15" fmla="*/ 540784 h 734972"/>
                <a:gd name="connsiteX16" fmla="*/ 14914 w 653360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  <a:gd name="connsiteX0" fmla="*/ 14914 w 653061"/>
                <a:gd name="connsiteY0" fmla="*/ 271703 h 734972"/>
                <a:gd name="connsiteX1" fmla="*/ 45871 w 653061"/>
                <a:gd name="connsiteY1" fmla="*/ 171691 h 734972"/>
                <a:gd name="connsiteX2" fmla="*/ 95877 w 653061"/>
                <a:gd name="connsiteY2" fmla="*/ 114541 h 734972"/>
                <a:gd name="connsiteX3" fmla="*/ 217320 w 653061"/>
                <a:gd name="connsiteY3" fmla="*/ 38341 h 734972"/>
                <a:gd name="connsiteX4" fmla="*/ 386389 w 653061"/>
                <a:gd name="connsiteY4" fmla="*/ 241 h 734972"/>
                <a:gd name="connsiteX5" fmla="*/ 536408 w 653061"/>
                <a:gd name="connsiteY5" fmla="*/ 55009 h 734972"/>
                <a:gd name="connsiteX6" fmla="*/ 610227 w 653061"/>
                <a:gd name="connsiteY6" fmla="*/ 109778 h 734972"/>
                <a:gd name="connsiteX7" fmla="*/ 650708 w 653061"/>
                <a:gd name="connsiteY7" fmla="*/ 231222 h 734972"/>
                <a:gd name="connsiteX8" fmla="*/ 645946 w 653061"/>
                <a:gd name="connsiteY8" fmla="*/ 393147 h 734972"/>
                <a:gd name="connsiteX9" fmla="*/ 626896 w 653061"/>
                <a:gd name="connsiteY9" fmla="*/ 533641 h 734972"/>
                <a:gd name="connsiteX10" fmla="*/ 534027 w 653061"/>
                <a:gd name="connsiteY10" fmla="*/ 690803 h 734972"/>
                <a:gd name="connsiteX11" fmla="*/ 348289 w 653061"/>
                <a:gd name="connsiteY11" fmla="*/ 733666 h 734972"/>
                <a:gd name="connsiteX12" fmla="*/ 260183 w 653061"/>
                <a:gd name="connsiteY12" fmla="*/ 724141 h 734972"/>
                <a:gd name="connsiteX13" fmla="*/ 193508 w 653061"/>
                <a:gd name="connsiteY13" fmla="*/ 726522 h 734972"/>
                <a:gd name="connsiteX14" fmla="*/ 69683 w 653061"/>
                <a:gd name="connsiteY14" fmla="*/ 686041 h 734972"/>
                <a:gd name="connsiteX15" fmla="*/ 3008 w 653061"/>
                <a:gd name="connsiteY15" fmla="*/ 540784 h 734972"/>
                <a:gd name="connsiteX16" fmla="*/ 14914 w 653061"/>
                <a:gd name="connsiteY16" fmla="*/ 271703 h 73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3061" h="734972">
                  <a:moveTo>
                    <a:pt x="14914" y="271703"/>
                  </a:moveTo>
                  <a:cubicBezTo>
                    <a:pt x="22058" y="210187"/>
                    <a:pt x="32377" y="197885"/>
                    <a:pt x="45871" y="171691"/>
                  </a:cubicBezTo>
                  <a:cubicBezTo>
                    <a:pt x="59365" y="145497"/>
                    <a:pt x="67302" y="136766"/>
                    <a:pt x="95877" y="114541"/>
                  </a:cubicBezTo>
                  <a:cubicBezTo>
                    <a:pt x="124452" y="92316"/>
                    <a:pt x="168901" y="57391"/>
                    <a:pt x="217320" y="38341"/>
                  </a:cubicBezTo>
                  <a:cubicBezTo>
                    <a:pt x="265739" y="19291"/>
                    <a:pt x="333208" y="-2537"/>
                    <a:pt x="386389" y="241"/>
                  </a:cubicBezTo>
                  <a:cubicBezTo>
                    <a:pt x="439570" y="3019"/>
                    <a:pt x="499102" y="36753"/>
                    <a:pt x="536408" y="55009"/>
                  </a:cubicBezTo>
                  <a:cubicBezTo>
                    <a:pt x="573714" y="73265"/>
                    <a:pt x="591177" y="80409"/>
                    <a:pt x="610227" y="109778"/>
                  </a:cubicBezTo>
                  <a:cubicBezTo>
                    <a:pt x="629277" y="139147"/>
                    <a:pt x="644755" y="183994"/>
                    <a:pt x="650708" y="231222"/>
                  </a:cubicBezTo>
                  <a:cubicBezTo>
                    <a:pt x="656661" y="278450"/>
                    <a:pt x="649915" y="342744"/>
                    <a:pt x="645946" y="393147"/>
                  </a:cubicBezTo>
                  <a:cubicBezTo>
                    <a:pt x="641977" y="443550"/>
                    <a:pt x="643168" y="484032"/>
                    <a:pt x="626896" y="533641"/>
                  </a:cubicBezTo>
                  <a:cubicBezTo>
                    <a:pt x="610624" y="583250"/>
                    <a:pt x="580461" y="657466"/>
                    <a:pt x="534027" y="690803"/>
                  </a:cubicBezTo>
                  <a:cubicBezTo>
                    <a:pt x="487593" y="724140"/>
                    <a:pt x="393930" y="728110"/>
                    <a:pt x="348289" y="733666"/>
                  </a:cubicBezTo>
                  <a:cubicBezTo>
                    <a:pt x="302648" y="739222"/>
                    <a:pt x="285980" y="725332"/>
                    <a:pt x="260183" y="724141"/>
                  </a:cubicBezTo>
                  <a:cubicBezTo>
                    <a:pt x="234386" y="722950"/>
                    <a:pt x="225258" y="732872"/>
                    <a:pt x="193508" y="726522"/>
                  </a:cubicBezTo>
                  <a:cubicBezTo>
                    <a:pt x="164536" y="724141"/>
                    <a:pt x="101433" y="716997"/>
                    <a:pt x="69683" y="686041"/>
                  </a:cubicBezTo>
                  <a:cubicBezTo>
                    <a:pt x="37933" y="655085"/>
                    <a:pt x="12136" y="609046"/>
                    <a:pt x="3008" y="540784"/>
                  </a:cubicBezTo>
                  <a:cubicBezTo>
                    <a:pt x="-6120" y="472522"/>
                    <a:pt x="7770" y="333219"/>
                    <a:pt x="14914" y="2717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943BD8A8-6669-EFA8-F4B8-198378B195B8}"/>
                </a:ext>
              </a:extLst>
            </p:cNvPr>
            <p:cNvSpPr/>
            <p:nvPr/>
          </p:nvSpPr>
          <p:spPr>
            <a:xfrm>
              <a:off x="510914" y="2293040"/>
              <a:ext cx="474947" cy="425553"/>
            </a:xfrm>
            <a:custGeom>
              <a:avLst/>
              <a:gdLst>
                <a:gd name="connsiteX0" fmla="*/ 147993 w 570688"/>
                <a:gd name="connsiteY0" fmla="*/ 471495 h 474420"/>
                <a:gd name="connsiteX1" fmla="*/ 69411 w 570688"/>
                <a:gd name="connsiteY1" fmla="*/ 419108 h 474420"/>
                <a:gd name="connsiteX2" fmla="*/ 19405 w 570688"/>
                <a:gd name="connsiteY2" fmla="*/ 350051 h 474420"/>
                <a:gd name="connsiteX3" fmla="*/ 355 w 570688"/>
                <a:gd name="connsiteY3" fmla="*/ 202414 h 474420"/>
                <a:gd name="connsiteX4" fmla="*/ 33693 w 570688"/>
                <a:gd name="connsiteY4" fmla="*/ 85733 h 474420"/>
                <a:gd name="connsiteX5" fmla="*/ 176568 w 570688"/>
                <a:gd name="connsiteY5" fmla="*/ 33345 h 474420"/>
                <a:gd name="connsiteX6" fmla="*/ 288486 w 570688"/>
                <a:gd name="connsiteY6" fmla="*/ 8 h 474420"/>
                <a:gd name="connsiteX7" fmla="*/ 433743 w 570688"/>
                <a:gd name="connsiteY7" fmla="*/ 30964 h 474420"/>
                <a:gd name="connsiteX8" fmla="*/ 562330 w 570688"/>
                <a:gd name="connsiteY8" fmla="*/ 107164 h 474420"/>
                <a:gd name="connsiteX9" fmla="*/ 555186 w 570688"/>
                <a:gd name="connsiteY9" fmla="*/ 259564 h 474420"/>
                <a:gd name="connsiteX10" fmla="*/ 531374 w 570688"/>
                <a:gd name="connsiteY10" fmla="*/ 354814 h 474420"/>
                <a:gd name="connsiteX11" fmla="*/ 414693 w 570688"/>
                <a:gd name="connsiteY11" fmla="*/ 431014 h 474420"/>
                <a:gd name="connsiteX12" fmla="*/ 248005 w 570688"/>
                <a:gd name="connsiteY12" fmla="*/ 464351 h 474420"/>
                <a:gd name="connsiteX13" fmla="*/ 147993 w 570688"/>
                <a:gd name="connsiteY13" fmla="*/ 471495 h 474420"/>
                <a:gd name="connsiteX0" fmla="*/ 147993 w 570321"/>
                <a:gd name="connsiteY0" fmla="*/ 471495 h 474420"/>
                <a:gd name="connsiteX1" fmla="*/ 69411 w 570321"/>
                <a:gd name="connsiteY1" fmla="*/ 419108 h 474420"/>
                <a:gd name="connsiteX2" fmla="*/ 19405 w 570321"/>
                <a:gd name="connsiteY2" fmla="*/ 350051 h 474420"/>
                <a:gd name="connsiteX3" fmla="*/ 355 w 570321"/>
                <a:gd name="connsiteY3" fmla="*/ 202414 h 474420"/>
                <a:gd name="connsiteX4" fmla="*/ 33693 w 570321"/>
                <a:gd name="connsiteY4" fmla="*/ 85733 h 474420"/>
                <a:gd name="connsiteX5" fmla="*/ 176568 w 570321"/>
                <a:gd name="connsiteY5" fmla="*/ 33345 h 474420"/>
                <a:gd name="connsiteX6" fmla="*/ 288486 w 570321"/>
                <a:gd name="connsiteY6" fmla="*/ 8 h 474420"/>
                <a:gd name="connsiteX7" fmla="*/ 433743 w 570321"/>
                <a:gd name="connsiteY7" fmla="*/ 30964 h 474420"/>
                <a:gd name="connsiteX8" fmla="*/ 562330 w 570321"/>
                <a:gd name="connsiteY8" fmla="*/ 107164 h 474420"/>
                <a:gd name="connsiteX9" fmla="*/ 555186 w 570321"/>
                <a:gd name="connsiteY9" fmla="*/ 259564 h 474420"/>
                <a:gd name="connsiteX10" fmla="*/ 543280 w 570321"/>
                <a:gd name="connsiteY10" fmla="*/ 381008 h 474420"/>
                <a:gd name="connsiteX11" fmla="*/ 414693 w 570321"/>
                <a:gd name="connsiteY11" fmla="*/ 431014 h 474420"/>
                <a:gd name="connsiteX12" fmla="*/ 248005 w 570321"/>
                <a:gd name="connsiteY12" fmla="*/ 464351 h 474420"/>
                <a:gd name="connsiteX13" fmla="*/ 147993 w 570321"/>
                <a:gd name="connsiteY13" fmla="*/ 471495 h 474420"/>
                <a:gd name="connsiteX0" fmla="*/ 147993 w 571000"/>
                <a:gd name="connsiteY0" fmla="*/ 471495 h 474420"/>
                <a:gd name="connsiteX1" fmla="*/ 69411 w 571000"/>
                <a:gd name="connsiteY1" fmla="*/ 419108 h 474420"/>
                <a:gd name="connsiteX2" fmla="*/ 19405 w 571000"/>
                <a:gd name="connsiteY2" fmla="*/ 350051 h 474420"/>
                <a:gd name="connsiteX3" fmla="*/ 355 w 571000"/>
                <a:gd name="connsiteY3" fmla="*/ 202414 h 474420"/>
                <a:gd name="connsiteX4" fmla="*/ 33693 w 571000"/>
                <a:gd name="connsiteY4" fmla="*/ 85733 h 474420"/>
                <a:gd name="connsiteX5" fmla="*/ 176568 w 571000"/>
                <a:gd name="connsiteY5" fmla="*/ 33345 h 474420"/>
                <a:gd name="connsiteX6" fmla="*/ 288486 w 571000"/>
                <a:gd name="connsiteY6" fmla="*/ 8 h 474420"/>
                <a:gd name="connsiteX7" fmla="*/ 433743 w 571000"/>
                <a:gd name="connsiteY7" fmla="*/ 30964 h 474420"/>
                <a:gd name="connsiteX8" fmla="*/ 562330 w 571000"/>
                <a:gd name="connsiteY8" fmla="*/ 107164 h 474420"/>
                <a:gd name="connsiteX9" fmla="*/ 555186 w 571000"/>
                <a:gd name="connsiteY9" fmla="*/ 259564 h 474420"/>
                <a:gd name="connsiteX10" fmla="*/ 521849 w 571000"/>
                <a:gd name="connsiteY10" fmla="*/ 404820 h 474420"/>
                <a:gd name="connsiteX11" fmla="*/ 414693 w 571000"/>
                <a:gd name="connsiteY11" fmla="*/ 431014 h 474420"/>
                <a:gd name="connsiteX12" fmla="*/ 248005 w 571000"/>
                <a:gd name="connsiteY12" fmla="*/ 464351 h 474420"/>
                <a:gd name="connsiteX13" fmla="*/ 147993 w 571000"/>
                <a:gd name="connsiteY13" fmla="*/ 471495 h 474420"/>
                <a:gd name="connsiteX0" fmla="*/ 147993 w 571000"/>
                <a:gd name="connsiteY0" fmla="*/ 471495 h 474174"/>
                <a:gd name="connsiteX1" fmla="*/ 69411 w 571000"/>
                <a:gd name="connsiteY1" fmla="*/ 419108 h 474174"/>
                <a:gd name="connsiteX2" fmla="*/ 19405 w 571000"/>
                <a:gd name="connsiteY2" fmla="*/ 350051 h 474174"/>
                <a:gd name="connsiteX3" fmla="*/ 355 w 571000"/>
                <a:gd name="connsiteY3" fmla="*/ 202414 h 474174"/>
                <a:gd name="connsiteX4" fmla="*/ 33693 w 571000"/>
                <a:gd name="connsiteY4" fmla="*/ 85733 h 474174"/>
                <a:gd name="connsiteX5" fmla="*/ 176568 w 571000"/>
                <a:gd name="connsiteY5" fmla="*/ 33345 h 474174"/>
                <a:gd name="connsiteX6" fmla="*/ 288486 w 571000"/>
                <a:gd name="connsiteY6" fmla="*/ 8 h 474174"/>
                <a:gd name="connsiteX7" fmla="*/ 433743 w 571000"/>
                <a:gd name="connsiteY7" fmla="*/ 30964 h 474174"/>
                <a:gd name="connsiteX8" fmla="*/ 562330 w 571000"/>
                <a:gd name="connsiteY8" fmla="*/ 107164 h 474174"/>
                <a:gd name="connsiteX9" fmla="*/ 555186 w 571000"/>
                <a:gd name="connsiteY9" fmla="*/ 259564 h 474174"/>
                <a:gd name="connsiteX10" fmla="*/ 521849 w 571000"/>
                <a:gd name="connsiteY10" fmla="*/ 404820 h 474174"/>
                <a:gd name="connsiteX11" fmla="*/ 395643 w 571000"/>
                <a:gd name="connsiteY11" fmla="*/ 445302 h 474174"/>
                <a:gd name="connsiteX12" fmla="*/ 248005 w 571000"/>
                <a:gd name="connsiteY12" fmla="*/ 464351 h 474174"/>
                <a:gd name="connsiteX13" fmla="*/ 147993 w 571000"/>
                <a:gd name="connsiteY13" fmla="*/ 471495 h 474174"/>
                <a:gd name="connsiteX0" fmla="*/ 152756 w 571000"/>
                <a:gd name="connsiteY0" fmla="*/ 464352 h 468525"/>
                <a:gd name="connsiteX1" fmla="*/ 69411 w 571000"/>
                <a:gd name="connsiteY1" fmla="*/ 419108 h 468525"/>
                <a:gd name="connsiteX2" fmla="*/ 19405 w 571000"/>
                <a:gd name="connsiteY2" fmla="*/ 350051 h 468525"/>
                <a:gd name="connsiteX3" fmla="*/ 355 w 571000"/>
                <a:gd name="connsiteY3" fmla="*/ 202414 h 468525"/>
                <a:gd name="connsiteX4" fmla="*/ 33693 w 571000"/>
                <a:gd name="connsiteY4" fmla="*/ 85733 h 468525"/>
                <a:gd name="connsiteX5" fmla="*/ 176568 w 571000"/>
                <a:gd name="connsiteY5" fmla="*/ 33345 h 468525"/>
                <a:gd name="connsiteX6" fmla="*/ 288486 w 571000"/>
                <a:gd name="connsiteY6" fmla="*/ 8 h 468525"/>
                <a:gd name="connsiteX7" fmla="*/ 433743 w 571000"/>
                <a:gd name="connsiteY7" fmla="*/ 30964 h 468525"/>
                <a:gd name="connsiteX8" fmla="*/ 562330 w 571000"/>
                <a:gd name="connsiteY8" fmla="*/ 107164 h 468525"/>
                <a:gd name="connsiteX9" fmla="*/ 555186 w 571000"/>
                <a:gd name="connsiteY9" fmla="*/ 259564 h 468525"/>
                <a:gd name="connsiteX10" fmla="*/ 521849 w 571000"/>
                <a:gd name="connsiteY10" fmla="*/ 404820 h 468525"/>
                <a:gd name="connsiteX11" fmla="*/ 395643 w 571000"/>
                <a:gd name="connsiteY11" fmla="*/ 445302 h 468525"/>
                <a:gd name="connsiteX12" fmla="*/ 248005 w 571000"/>
                <a:gd name="connsiteY12" fmla="*/ 464351 h 468525"/>
                <a:gd name="connsiteX13" fmla="*/ 152756 w 571000"/>
                <a:gd name="connsiteY13" fmla="*/ 464352 h 468525"/>
                <a:gd name="connsiteX0" fmla="*/ 152756 w 571000"/>
                <a:gd name="connsiteY0" fmla="*/ 464352 h 465139"/>
                <a:gd name="connsiteX1" fmla="*/ 69411 w 571000"/>
                <a:gd name="connsiteY1" fmla="*/ 419108 h 465139"/>
                <a:gd name="connsiteX2" fmla="*/ 19405 w 571000"/>
                <a:gd name="connsiteY2" fmla="*/ 350051 h 465139"/>
                <a:gd name="connsiteX3" fmla="*/ 355 w 571000"/>
                <a:gd name="connsiteY3" fmla="*/ 202414 h 465139"/>
                <a:gd name="connsiteX4" fmla="*/ 33693 w 571000"/>
                <a:gd name="connsiteY4" fmla="*/ 85733 h 465139"/>
                <a:gd name="connsiteX5" fmla="*/ 176568 w 571000"/>
                <a:gd name="connsiteY5" fmla="*/ 33345 h 465139"/>
                <a:gd name="connsiteX6" fmla="*/ 288486 w 571000"/>
                <a:gd name="connsiteY6" fmla="*/ 8 h 465139"/>
                <a:gd name="connsiteX7" fmla="*/ 433743 w 571000"/>
                <a:gd name="connsiteY7" fmla="*/ 30964 h 465139"/>
                <a:gd name="connsiteX8" fmla="*/ 562330 w 571000"/>
                <a:gd name="connsiteY8" fmla="*/ 107164 h 465139"/>
                <a:gd name="connsiteX9" fmla="*/ 555186 w 571000"/>
                <a:gd name="connsiteY9" fmla="*/ 259564 h 465139"/>
                <a:gd name="connsiteX10" fmla="*/ 521849 w 571000"/>
                <a:gd name="connsiteY10" fmla="*/ 404820 h 465139"/>
                <a:gd name="connsiteX11" fmla="*/ 395643 w 571000"/>
                <a:gd name="connsiteY11" fmla="*/ 445302 h 465139"/>
                <a:gd name="connsiteX12" fmla="*/ 228955 w 571000"/>
                <a:gd name="connsiteY12" fmla="*/ 447682 h 465139"/>
                <a:gd name="connsiteX13" fmla="*/ 152756 w 571000"/>
                <a:gd name="connsiteY13" fmla="*/ 464352 h 4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000" h="465139">
                  <a:moveTo>
                    <a:pt x="152756" y="464352"/>
                  </a:moveTo>
                  <a:cubicBezTo>
                    <a:pt x="126166" y="459590"/>
                    <a:pt x="91636" y="438158"/>
                    <a:pt x="69411" y="419108"/>
                  </a:cubicBezTo>
                  <a:cubicBezTo>
                    <a:pt x="47186" y="400058"/>
                    <a:pt x="30914" y="386167"/>
                    <a:pt x="19405" y="350051"/>
                  </a:cubicBezTo>
                  <a:cubicBezTo>
                    <a:pt x="7896" y="313935"/>
                    <a:pt x="-2026" y="246467"/>
                    <a:pt x="355" y="202414"/>
                  </a:cubicBezTo>
                  <a:cubicBezTo>
                    <a:pt x="2736" y="158361"/>
                    <a:pt x="4324" y="113911"/>
                    <a:pt x="33693" y="85733"/>
                  </a:cubicBezTo>
                  <a:cubicBezTo>
                    <a:pt x="63062" y="57555"/>
                    <a:pt x="134103" y="47632"/>
                    <a:pt x="176568" y="33345"/>
                  </a:cubicBezTo>
                  <a:cubicBezTo>
                    <a:pt x="219033" y="19058"/>
                    <a:pt x="245624" y="405"/>
                    <a:pt x="288486" y="8"/>
                  </a:cubicBezTo>
                  <a:cubicBezTo>
                    <a:pt x="331348" y="-389"/>
                    <a:pt x="388102" y="13105"/>
                    <a:pt x="433743" y="30964"/>
                  </a:cubicBezTo>
                  <a:cubicBezTo>
                    <a:pt x="479384" y="48823"/>
                    <a:pt x="542090" y="69064"/>
                    <a:pt x="562330" y="107164"/>
                  </a:cubicBezTo>
                  <a:cubicBezTo>
                    <a:pt x="582570" y="145264"/>
                    <a:pt x="561933" y="209955"/>
                    <a:pt x="555186" y="259564"/>
                  </a:cubicBezTo>
                  <a:cubicBezTo>
                    <a:pt x="548439" y="309173"/>
                    <a:pt x="548439" y="373864"/>
                    <a:pt x="521849" y="404820"/>
                  </a:cubicBezTo>
                  <a:cubicBezTo>
                    <a:pt x="495259" y="435776"/>
                    <a:pt x="442871" y="427046"/>
                    <a:pt x="395643" y="445302"/>
                  </a:cubicBezTo>
                  <a:cubicBezTo>
                    <a:pt x="348415" y="463558"/>
                    <a:pt x="269436" y="444507"/>
                    <a:pt x="228955" y="447682"/>
                  </a:cubicBezTo>
                  <a:cubicBezTo>
                    <a:pt x="188474" y="450857"/>
                    <a:pt x="179346" y="469114"/>
                    <a:pt x="152756" y="46435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0C2747D4-A5D1-3063-C895-98B72DCD9FA7}"/>
                </a:ext>
              </a:extLst>
            </p:cNvPr>
            <p:cNvSpPr/>
            <p:nvPr/>
          </p:nvSpPr>
          <p:spPr>
            <a:xfrm>
              <a:off x="556378" y="2532025"/>
              <a:ext cx="154021" cy="242265"/>
            </a:xfrm>
            <a:custGeom>
              <a:avLst/>
              <a:gdLst>
                <a:gd name="connsiteX0" fmla="*/ 0 w 169069"/>
                <a:gd name="connsiteY0" fmla="*/ 0 h 292894"/>
                <a:gd name="connsiteX1" fmla="*/ 78581 w 169069"/>
                <a:gd name="connsiteY1" fmla="*/ 35719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69069"/>
                <a:gd name="connsiteY0" fmla="*/ 0 h 292894"/>
                <a:gd name="connsiteX1" fmla="*/ 95249 w 169069"/>
                <a:gd name="connsiteY1" fmla="*/ 52388 h 292894"/>
                <a:gd name="connsiteX2" fmla="*/ 133350 w 169069"/>
                <a:gd name="connsiteY2" fmla="*/ 164306 h 292894"/>
                <a:gd name="connsiteX3" fmla="*/ 169069 w 169069"/>
                <a:gd name="connsiteY3" fmla="*/ 292894 h 292894"/>
                <a:gd name="connsiteX0" fmla="*/ 0 w 152400"/>
                <a:gd name="connsiteY0" fmla="*/ 0 h 302419"/>
                <a:gd name="connsiteX1" fmla="*/ 95249 w 152400"/>
                <a:gd name="connsiteY1" fmla="*/ 52388 h 302419"/>
                <a:gd name="connsiteX2" fmla="*/ 133350 w 152400"/>
                <a:gd name="connsiteY2" fmla="*/ 164306 h 302419"/>
                <a:gd name="connsiteX3" fmla="*/ 152400 w 152400"/>
                <a:gd name="connsiteY3" fmla="*/ 302419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2419">
                  <a:moveTo>
                    <a:pt x="0" y="0"/>
                  </a:moveTo>
                  <a:cubicBezTo>
                    <a:pt x="28178" y="4167"/>
                    <a:pt x="73024" y="25004"/>
                    <a:pt x="95249" y="52388"/>
                  </a:cubicBezTo>
                  <a:cubicBezTo>
                    <a:pt x="117474" y="79772"/>
                    <a:pt x="118269" y="121444"/>
                    <a:pt x="133350" y="164306"/>
                  </a:cubicBezTo>
                  <a:cubicBezTo>
                    <a:pt x="148431" y="207168"/>
                    <a:pt x="142081" y="259556"/>
                    <a:pt x="152400" y="302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D8EA5893-F1F6-DDD7-ED6B-8706284AFAA0}"/>
                </a:ext>
              </a:extLst>
            </p:cNvPr>
            <p:cNvSpPr/>
            <p:nvPr/>
          </p:nvSpPr>
          <p:spPr>
            <a:xfrm>
              <a:off x="722560" y="2361405"/>
              <a:ext cx="198457" cy="206607"/>
            </a:xfrm>
            <a:custGeom>
              <a:avLst/>
              <a:gdLst>
                <a:gd name="connsiteX0" fmla="*/ 7353 w 216232"/>
                <a:gd name="connsiteY0" fmla="*/ 0 h 216693"/>
                <a:gd name="connsiteX1" fmla="*/ 12116 w 216232"/>
                <a:gd name="connsiteY1" fmla="*/ 111918 h 216693"/>
                <a:gd name="connsiteX2" fmla="*/ 2591 w 216232"/>
                <a:gd name="connsiteY2" fmla="*/ 197643 h 216693"/>
                <a:gd name="connsiteX3" fmla="*/ 66885 w 216232"/>
                <a:gd name="connsiteY3" fmla="*/ 195262 h 216693"/>
                <a:gd name="connsiteX4" fmla="*/ 197853 w 216232"/>
                <a:gd name="connsiteY4" fmla="*/ 211931 h 216693"/>
                <a:gd name="connsiteX5" fmla="*/ 212141 w 216232"/>
                <a:gd name="connsiteY5" fmla="*/ 216693 h 216693"/>
                <a:gd name="connsiteX0" fmla="*/ 7353 w 201864"/>
                <a:gd name="connsiteY0" fmla="*/ 0 h 212390"/>
                <a:gd name="connsiteX1" fmla="*/ 12116 w 201864"/>
                <a:gd name="connsiteY1" fmla="*/ 111918 h 212390"/>
                <a:gd name="connsiteX2" fmla="*/ 2591 w 201864"/>
                <a:gd name="connsiteY2" fmla="*/ 197643 h 212390"/>
                <a:gd name="connsiteX3" fmla="*/ 66885 w 201864"/>
                <a:gd name="connsiteY3" fmla="*/ 195262 h 212390"/>
                <a:gd name="connsiteX4" fmla="*/ 197853 w 201864"/>
                <a:gd name="connsiteY4" fmla="*/ 211931 h 212390"/>
                <a:gd name="connsiteX5" fmla="*/ 124035 w 201864"/>
                <a:gd name="connsiteY5" fmla="*/ 197643 h 212390"/>
                <a:gd name="connsiteX0" fmla="*/ 7353 w 202143"/>
                <a:gd name="connsiteY0" fmla="*/ 0 h 212186"/>
                <a:gd name="connsiteX1" fmla="*/ 12116 w 202143"/>
                <a:gd name="connsiteY1" fmla="*/ 111918 h 212186"/>
                <a:gd name="connsiteX2" fmla="*/ 2591 w 202143"/>
                <a:gd name="connsiteY2" fmla="*/ 197643 h 212186"/>
                <a:gd name="connsiteX3" fmla="*/ 66885 w 202143"/>
                <a:gd name="connsiteY3" fmla="*/ 195262 h 212186"/>
                <a:gd name="connsiteX4" fmla="*/ 197853 w 202143"/>
                <a:gd name="connsiteY4" fmla="*/ 211931 h 212186"/>
                <a:gd name="connsiteX5" fmla="*/ 131179 w 202143"/>
                <a:gd name="connsiteY5" fmla="*/ 180975 h 212186"/>
                <a:gd name="connsiteX0" fmla="*/ 7353 w 232180"/>
                <a:gd name="connsiteY0" fmla="*/ 0 h 212186"/>
                <a:gd name="connsiteX1" fmla="*/ 12116 w 232180"/>
                <a:gd name="connsiteY1" fmla="*/ 111918 h 212186"/>
                <a:gd name="connsiteX2" fmla="*/ 2591 w 232180"/>
                <a:gd name="connsiteY2" fmla="*/ 197643 h 212186"/>
                <a:gd name="connsiteX3" fmla="*/ 66885 w 232180"/>
                <a:gd name="connsiteY3" fmla="*/ 195262 h 212186"/>
                <a:gd name="connsiteX4" fmla="*/ 197853 w 232180"/>
                <a:gd name="connsiteY4" fmla="*/ 211931 h 212186"/>
                <a:gd name="connsiteX5" fmla="*/ 231191 w 232180"/>
                <a:gd name="connsiteY5" fmla="*/ 180975 h 212186"/>
                <a:gd name="connsiteX0" fmla="*/ 7353 w 253090"/>
                <a:gd name="connsiteY0" fmla="*/ 0 h 212223"/>
                <a:gd name="connsiteX1" fmla="*/ 12116 w 253090"/>
                <a:gd name="connsiteY1" fmla="*/ 111918 h 212223"/>
                <a:gd name="connsiteX2" fmla="*/ 2591 w 253090"/>
                <a:gd name="connsiteY2" fmla="*/ 197643 h 212223"/>
                <a:gd name="connsiteX3" fmla="*/ 66885 w 253090"/>
                <a:gd name="connsiteY3" fmla="*/ 195262 h 212223"/>
                <a:gd name="connsiteX4" fmla="*/ 197853 w 253090"/>
                <a:gd name="connsiteY4" fmla="*/ 211931 h 212223"/>
                <a:gd name="connsiteX5" fmla="*/ 252622 w 253090"/>
                <a:gd name="connsiteY5" fmla="*/ 185737 h 212223"/>
                <a:gd name="connsiteX0" fmla="*/ 7353 w 253090"/>
                <a:gd name="connsiteY0" fmla="*/ 0 h 205161"/>
                <a:gd name="connsiteX1" fmla="*/ 12116 w 253090"/>
                <a:gd name="connsiteY1" fmla="*/ 111918 h 205161"/>
                <a:gd name="connsiteX2" fmla="*/ 2591 w 253090"/>
                <a:gd name="connsiteY2" fmla="*/ 197643 h 205161"/>
                <a:gd name="connsiteX3" fmla="*/ 66885 w 253090"/>
                <a:gd name="connsiteY3" fmla="*/ 195262 h 205161"/>
                <a:gd name="connsiteX4" fmla="*/ 197853 w 253090"/>
                <a:gd name="connsiteY4" fmla="*/ 204788 h 205161"/>
                <a:gd name="connsiteX5" fmla="*/ 252622 w 253090"/>
                <a:gd name="connsiteY5" fmla="*/ 185737 h 205161"/>
                <a:gd name="connsiteX0" fmla="*/ 9590 w 255327"/>
                <a:gd name="connsiteY0" fmla="*/ 0 h 206607"/>
                <a:gd name="connsiteX1" fmla="*/ 14353 w 255327"/>
                <a:gd name="connsiteY1" fmla="*/ 111918 h 206607"/>
                <a:gd name="connsiteX2" fmla="*/ 4828 w 255327"/>
                <a:gd name="connsiteY2" fmla="*/ 197643 h 206607"/>
                <a:gd name="connsiteX3" fmla="*/ 102460 w 255327"/>
                <a:gd name="connsiteY3" fmla="*/ 204787 h 206607"/>
                <a:gd name="connsiteX4" fmla="*/ 200090 w 255327"/>
                <a:gd name="connsiteY4" fmla="*/ 204788 h 206607"/>
                <a:gd name="connsiteX5" fmla="*/ 254859 w 255327"/>
                <a:gd name="connsiteY5" fmla="*/ 185737 h 206607"/>
                <a:gd name="connsiteX0" fmla="*/ 7957 w 253694"/>
                <a:gd name="connsiteY0" fmla="*/ 0 h 206607"/>
                <a:gd name="connsiteX1" fmla="*/ 22245 w 253694"/>
                <a:gd name="connsiteY1" fmla="*/ 111918 h 206607"/>
                <a:gd name="connsiteX2" fmla="*/ 3195 w 253694"/>
                <a:gd name="connsiteY2" fmla="*/ 197643 h 206607"/>
                <a:gd name="connsiteX3" fmla="*/ 100827 w 253694"/>
                <a:gd name="connsiteY3" fmla="*/ 204787 h 206607"/>
                <a:gd name="connsiteX4" fmla="*/ 198457 w 253694"/>
                <a:gd name="connsiteY4" fmla="*/ 204788 h 206607"/>
                <a:gd name="connsiteX5" fmla="*/ 253226 w 253694"/>
                <a:gd name="connsiteY5" fmla="*/ 185737 h 206607"/>
                <a:gd name="connsiteX0" fmla="*/ 7957 w 198457"/>
                <a:gd name="connsiteY0" fmla="*/ 0 h 206607"/>
                <a:gd name="connsiteX1" fmla="*/ 22245 w 198457"/>
                <a:gd name="connsiteY1" fmla="*/ 111918 h 206607"/>
                <a:gd name="connsiteX2" fmla="*/ 3195 w 198457"/>
                <a:gd name="connsiteY2" fmla="*/ 197643 h 206607"/>
                <a:gd name="connsiteX3" fmla="*/ 100827 w 198457"/>
                <a:gd name="connsiteY3" fmla="*/ 204787 h 206607"/>
                <a:gd name="connsiteX4" fmla="*/ 198457 w 198457"/>
                <a:gd name="connsiteY4" fmla="*/ 204788 h 20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57" h="206607">
                  <a:moveTo>
                    <a:pt x="7957" y="0"/>
                  </a:moveTo>
                  <a:cubicBezTo>
                    <a:pt x="10735" y="39489"/>
                    <a:pt x="23039" y="78978"/>
                    <a:pt x="22245" y="111918"/>
                  </a:cubicBezTo>
                  <a:cubicBezTo>
                    <a:pt x="21451" y="144858"/>
                    <a:pt x="-9902" y="182165"/>
                    <a:pt x="3195" y="197643"/>
                  </a:cubicBezTo>
                  <a:cubicBezTo>
                    <a:pt x="16292" y="213121"/>
                    <a:pt x="68283" y="203596"/>
                    <a:pt x="100827" y="204787"/>
                  </a:cubicBezTo>
                  <a:cubicBezTo>
                    <a:pt x="133371" y="205978"/>
                    <a:pt x="174248" y="201216"/>
                    <a:pt x="198457" y="20478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71F8F38-A1AB-BBC5-49DE-72DD7323143F}"/>
                </a:ext>
              </a:extLst>
            </p:cNvPr>
            <p:cNvSpPr/>
            <p:nvPr/>
          </p:nvSpPr>
          <p:spPr>
            <a:xfrm>
              <a:off x="672554" y="2542994"/>
              <a:ext cx="49418" cy="45719"/>
            </a:xfrm>
            <a:custGeom>
              <a:avLst/>
              <a:gdLst>
                <a:gd name="connsiteX0" fmla="*/ 104775 w 104775"/>
                <a:gd name="connsiteY0" fmla="*/ 0 h 71438"/>
                <a:gd name="connsiteX1" fmla="*/ 23812 w 104775"/>
                <a:gd name="connsiteY1" fmla="*/ 47625 h 71438"/>
                <a:gd name="connsiteX2" fmla="*/ 0 w 104775"/>
                <a:gd name="connsiteY2" fmla="*/ 71438 h 71438"/>
                <a:gd name="connsiteX0" fmla="*/ 116681 w 116681"/>
                <a:gd name="connsiteY0" fmla="*/ 0 h 45244"/>
                <a:gd name="connsiteX1" fmla="*/ 23812 w 116681"/>
                <a:gd name="connsiteY1" fmla="*/ 21431 h 45244"/>
                <a:gd name="connsiteX2" fmla="*/ 0 w 116681"/>
                <a:gd name="connsiteY2" fmla="*/ 45244 h 45244"/>
                <a:gd name="connsiteX0" fmla="*/ 92869 w 92869"/>
                <a:gd name="connsiteY0" fmla="*/ 0 h 21431"/>
                <a:gd name="connsiteX1" fmla="*/ 0 w 92869"/>
                <a:gd name="connsiteY1" fmla="*/ 21431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69" h="21431">
                  <a:moveTo>
                    <a:pt x="92869" y="0"/>
                  </a:moveTo>
                  <a:cubicBezTo>
                    <a:pt x="61118" y="17859"/>
                    <a:pt x="17462" y="9525"/>
                    <a:pt x="0" y="2143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43" name="Ellipse 42">
            <a:extLst>
              <a:ext uri="{FF2B5EF4-FFF2-40B4-BE49-F238E27FC236}">
                <a16:creationId xmlns:a16="http://schemas.microsoft.com/office/drawing/2014/main" id="{D75E82E1-321D-8D01-3664-C5EF73CD227D}"/>
              </a:ext>
            </a:extLst>
          </p:cNvPr>
          <p:cNvSpPr/>
          <p:nvPr/>
        </p:nvSpPr>
        <p:spPr>
          <a:xfrm flipH="1">
            <a:off x="8675132" y="2174898"/>
            <a:ext cx="219553" cy="86670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4" name="background_tooth_41">
            <a:extLst>
              <a:ext uri="{FF2B5EF4-FFF2-40B4-BE49-F238E27FC236}">
                <a16:creationId xmlns:a16="http://schemas.microsoft.com/office/drawing/2014/main" id="{74CB233A-C82A-D8B8-E724-BDEB7E440DD2}"/>
              </a:ext>
            </a:extLst>
          </p:cNvPr>
          <p:cNvSpPr/>
          <p:nvPr/>
        </p:nvSpPr>
        <p:spPr>
          <a:xfrm>
            <a:off x="4280324" y="3424089"/>
            <a:ext cx="311376" cy="548554"/>
          </a:xfrm>
          <a:custGeom>
            <a:avLst/>
            <a:gdLst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19483 w 813032"/>
              <a:gd name="connsiteY7" fmla="*/ 1327366 h 1365107"/>
              <a:gd name="connsiteX8" fmla="*/ 148570 w 813032"/>
              <a:gd name="connsiteY8" fmla="*/ 1178076 h 1365107"/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53073 w 813032"/>
              <a:gd name="connsiteY7" fmla="*/ 1327366 h 1365107"/>
              <a:gd name="connsiteX8" fmla="*/ 148570 w 813032"/>
              <a:gd name="connsiteY8" fmla="*/ 1178076 h 1365107"/>
              <a:gd name="connsiteX0" fmla="*/ 148570 w 813012"/>
              <a:gd name="connsiteY0" fmla="*/ 1178076 h 1350754"/>
              <a:gd name="connsiteX1" fmla="*/ 36603 w 813012"/>
              <a:gd name="connsiteY1" fmla="*/ 551059 h 1350754"/>
              <a:gd name="connsiteX2" fmla="*/ 58996 w 813012"/>
              <a:gd name="connsiteY2" fmla="*/ 69599 h 1350754"/>
              <a:gd name="connsiteX3" fmla="*/ 686013 w 813012"/>
              <a:gd name="connsiteY3" fmla="*/ 13616 h 1350754"/>
              <a:gd name="connsiteX4" fmla="*/ 812910 w 813012"/>
              <a:gd name="connsiteY4" fmla="*/ 174102 h 1350754"/>
              <a:gd name="connsiteX5" fmla="*/ 704675 w 813012"/>
              <a:gd name="connsiteY5" fmla="*/ 969070 h 1350754"/>
              <a:gd name="connsiteX6" fmla="*/ 555384 w 813012"/>
              <a:gd name="connsiteY6" fmla="*/ 1312436 h 1350754"/>
              <a:gd name="connsiteX7" fmla="*/ 253073 w 813012"/>
              <a:gd name="connsiteY7" fmla="*/ 1327366 h 1350754"/>
              <a:gd name="connsiteX8" fmla="*/ 148570 w 813012"/>
              <a:gd name="connsiteY8" fmla="*/ 1178076 h 1350754"/>
              <a:gd name="connsiteX0" fmla="*/ 148570 w 813861"/>
              <a:gd name="connsiteY0" fmla="*/ 1178076 h 1350754"/>
              <a:gd name="connsiteX1" fmla="*/ 36603 w 813861"/>
              <a:gd name="connsiteY1" fmla="*/ 551059 h 1350754"/>
              <a:gd name="connsiteX2" fmla="*/ 58996 w 813861"/>
              <a:gd name="connsiteY2" fmla="*/ 69599 h 1350754"/>
              <a:gd name="connsiteX3" fmla="*/ 686013 w 813861"/>
              <a:gd name="connsiteY3" fmla="*/ 13616 h 1350754"/>
              <a:gd name="connsiteX4" fmla="*/ 812910 w 813861"/>
              <a:gd name="connsiteY4" fmla="*/ 174102 h 1350754"/>
              <a:gd name="connsiteX5" fmla="*/ 659888 w 813861"/>
              <a:gd name="connsiteY5" fmla="*/ 1155682 h 1350754"/>
              <a:gd name="connsiteX6" fmla="*/ 555384 w 813861"/>
              <a:gd name="connsiteY6" fmla="*/ 1312436 h 1350754"/>
              <a:gd name="connsiteX7" fmla="*/ 253073 w 813861"/>
              <a:gd name="connsiteY7" fmla="*/ 1327366 h 1350754"/>
              <a:gd name="connsiteX8" fmla="*/ 148570 w 813861"/>
              <a:gd name="connsiteY8" fmla="*/ 1178076 h 1350754"/>
              <a:gd name="connsiteX0" fmla="*/ 148570 w 813861"/>
              <a:gd name="connsiteY0" fmla="*/ 1178076 h 1357814"/>
              <a:gd name="connsiteX1" fmla="*/ 36603 w 813861"/>
              <a:gd name="connsiteY1" fmla="*/ 551059 h 1357814"/>
              <a:gd name="connsiteX2" fmla="*/ 58996 w 813861"/>
              <a:gd name="connsiteY2" fmla="*/ 69599 h 1357814"/>
              <a:gd name="connsiteX3" fmla="*/ 686013 w 813861"/>
              <a:gd name="connsiteY3" fmla="*/ 13616 h 1357814"/>
              <a:gd name="connsiteX4" fmla="*/ 812910 w 813861"/>
              <a:gd name="connsiteY4" fmla="*/ 174102 h 1357814"/>
              <a:gd name="connsiteX5" fmla="*/ 659888 w 813861"/>
              <a:gd name="connsiteY5" fmla="*/ 1155682 h 1357814"/>
              <a:gd name="connsiteX6" fmla="*/ 525526 w 813861"/>
              <a:gd name="connsiteY6" fmla="*/ 1323633 h 1357814"/>
              <a:gd name="connsiteX7" fmla="*/ 253073 w 813861"/>
              <a:gd name="connsiteY7" fmla="*/ 1327366 h 1357814"/>
              <a:gd name="connsiteX8" fmla="*/ 148570 w 813861"/>
              <a:gd name="connsiteY8" fmla="*/ 1178076 h 1357814"/>
              <a:gd name="connsiteX0" fmla="*/ 148570 w 812913"/>
              <a:gd name="connsiteY0" fmla="*/ 1178076 h 1357814"/>
              <a:gd name="connsiteX1" fmla="*/ 36603 w 812913"/>
              <a:gd name="connsiteY1" fmla="*/ 551059 h 1357814"/>
              <a:gd name="connsiteX2" fmla="*/ 58996 w 812913"/>
              <a:gd name="connsiteY2" fmla="*/ 69599 h 1357814"/>
              <a:gd name="connsiteX3" fmla="*/ 686013 w 812913"/>
              <a:gd name="connsiteY3" fmla="*/ 13616 h 1357814"/>
              <a:gd name="connsiteX4" fmla="*/ 812910 w 812913"/>
              <a:gd name="connsiteY4" fmla="*/ 174102 h 1357814"/>
              <a:gd name="connsiteX5" fmla="*/ 689746 w 812913"/>
              <a:gd name="connsiteY5" fmla="*/ 1017589 h 1357814"/>
              <a:gd name="connsiteX6" fmla="*/ 525526 w 812913"/>
              <a:gd name="connsiteY6" fmla="*/ 1323633 h 1357814"/>
              <a:gd name="connsiteX7" fmla="*/ 253073 w 812913"/>
              <a:gd name="connsiteY7" fmla="*/ 1327366 h 1357814"/>
              <a:gd name="connsiteX8" fmla="*/ 148570 w 812913"/>
              <a:gd name="connsiteY8" fmla="*/ 1178076 h 1357814"/>
              <a:gd name="connsiteX0" fmla="*/ 97666 w 810528"/>
              <a:gd name="connsiteY0" fmla="*/ 1013857 h 1367254"/>
              <a:gd name="connsiteX1" fmla="*/ 34218 w 810528"/>
              <a:gd name="connsiteY1" fmla="*/ 551059 h 1367254"/>
              <a:gd name="connsiteX2" fmla="*/ 56611 w 810528"/>
              <a:gd name="connsiteY2" fmla="*/ 69599 h 1367254"/>
              <a:gd name="connsiteX3" fmla="*/ 683628 w 810528"/>
              <a:gd name="connsiteY3" fmla="*/ 13616 h 1367254"/>
              <a:gd name="connsiteX4" fmla="*/ 810525 w 810528"/>
              <a:gd name="connsiteY4" fmla="*/ 174102 h 1367254"/>
              <a:gd name="connsiteX5" fmla="*/ 687361 w 810528"/>
              <a:gd name="connsiteY5" fmla="*/ 1017589 h 1367254"/>
              <a:gd name="connsiteX6" fmla="*/ 523141 w 810528"/>
              <a:gd name="connsiteY6" fmla="*/ 1323633 h 1367254"/>
              <a:gd name="connsiteX7" fmla="*/ 250688 w 810528"/>
              <a:gd name="connsiteY7" fmla="*/ 1327366 h 1367254"/>
              <a:gd name="connsiteX8" fmla="*/ 97666 w 810528"/>
              <a:gd name="connsiteY8" fmla="*/ 1013857 h 1367254"/>
              <a:gd name="connsiteX0" fmla="*/ 112203 w 825065"/>
              <a:gd name="connsiteY0" fmla="*/ 1013507 h 1366904"/>
              <a:gd name="connsiteX1" fmla="*/ 18897 w 825065"/>
              <a:gd name="connsiteY1" fmla="*/ 543245 h 1366904"/>
              <a:gd name="connsiteX2" fmla="*/ 71148 w 825065"/>
              <a:gd name="connsiteY2" fmla="*/ 69249 h 1366904"/>
              <a:gd name="connsiteX3" fmla="*/ 698165 w 825065"/>
              <a:gd name="connsiteY3" fmla="*/ 13266 h 1366904"/>
              <a:gd name="connsiteX4" fmla="*/ 825062 w 825065"/>
              <a:gd name="connsiteY4" fmla="*/ 173752 h 1366904"/>
              <a:gd name="connsiteX5" fmla="*/ 701898 w 825065"/>
              <a:gd name="connsiteY5" fmla="*/ 1017239 h 1366904"/>
              <a:gd name="connsiteX6" fmla="*/ 537678 w 825065"/>
              <a:gd name="connsiteY6" fmla="*/ 1323283 h 1366904"/>
              <a:gd name="connsiteX7" fmla="*/ 265225 w 825065"/>
              <a:gd name="connsiteY7" fmla="*/ 1327016 h 1366904"/>
              <a:gd name="connsiteX8" fmla="*/ 112203 w 825065"/>
              <a:gd name="connsiteY8" fmla="*/ 1013507 h 1366904"/>
              <a:gd name="connsiteX0" fmla="*/ 112203 w 817602"/>
              <a:gd name="connsiteY0" fmla="*/ 1019487 h 1372884"/>
              <a:gd name="connsiteX1" fmla="*/ 18897 w 817602"/>
              <a:gd name="connsiteY1" fmla="*/ 549225 h 1372884"/>
              <a:gd name="connsiteX2" fmla="*/ 71148 w 817602"/>
              <a:gd name="connsiteY2" fmla="*/ 75229 h 1372884"/>
              <a:gd name="connsiteX3" fmla="*/ 698165 w 817602"/>
              <a:gd name="connsiteY3" fmla="*/ 19246 h 1372884"/>
              <a:gd name="connsiteX4" fmla="*/ 817598 w 817602"/>
              <a:gd name="connsiteY4" fmla="*/ 261841 h 1372884"/>
              <a:gd name="connsiteX5" fmla="*/ 701898 w 817602"/>
              <a:gd name="connsiteY5" fmla="*/ 1023219 h 1372884"/>
              <a:gd name="connsiteX6" fmla="*/ 537678 w 817602"/>
              <a:gd name="connsiteY6" fmla="*/ 1329263 h 1372884"/>
              <a:gd name="connsiteX7" fmla="*/ 265225 w 817602"/>
              <a:gd name="connsiteY7" fmla="*/ 1332996 h 1372884"/>
              <a:gd name="connsiteX8" fmla="*/ 112203 w 817602"/>
              <a:gd name="connsiteY8" fmla="*/ 1019487 h 1372884"/>
              <a:gd name="connsiteX0" fmla="*/ 110121 w 815520"/>
              <a:gd name="connsiteY0" fmla="*/ 1024268 h 1377665"/>
              <a:gd name="connsiteX1" fmla="*/ 16815 w 815520"/>
              <a:gd name="connsiteY1" fmla="*/ 554006 h 1377665"/>
              <a:gd name="connsiteX2" fmla="*/ 72798 w 815520"/>
              <a:gd name="connsiteY2" fmla="*/ 68813 h 1377665"/>
              <a:gd name="connsiteX3" fmla="*/ 696083 w 815520"/>
              <a:gd name="connsiteY3" fmla="*/ 24027 h 1377665"/>
              <a:gd name="connsiteX4" fmla="*/ 815516 w 815520"/>
              <a:gd name="connsiteY4" fmla="*/ 266622 h 1377665"/>
              <a:gd name="connsiteX5" fmla="*/ 699816 w 815520"/>
              <a:gd name="connsiteY5" fmla="*/ 1028000 h 1377665"/>
              <a:gd name="connsiteX6" fmla="*/ 535596 w 815520"/>
              <a:gd name="connsiteY6" fmla="*/ 1334044 h 1377665"/>
              <a:gd name="connsiteX7" fmla="*/ 263143 w 815520"/>
              <a:gd name="connsiteY7" fmla="*/ 1337777 h 1377665"/>
              <a:gd name="connsiteX8" fmla="*/ 110121 w 815520"/>
              <a:gd name="connsiteY8" fmla="*/ 1024268 h 1377665"/>
              <a:gd name="connsiteX0" fmla="*/ 121887 w 827286"/>
              <a:gd name="connsiteY0" fmla="*/ 1024075 h 1377472"/>
              <a:gd name="connsiteX1" fmla="*/ 9920 w 827286"/>
              <a:gd name="connsiteY1" fmla="*/ 550081 h 1377472"/>
              <a:gd name="connsiteX2" fmla="*/ 84564 w 827286"/>
              <a:gd name="connsiteY2" fmla="*/ 68620 h 1377472"/>
              <a:gd name="connsiteX3" fmla="*/ 707849 w 827286"/>
              <a:gd name="connsiteY3" fmla="*/ 23834 h 1377472"/>
              <a:gd name="connsiteX4" fmla="*/ 827282 w 827286"/>
              <a:gd name="connsiteY4" fmla="*/ 266429 h 1377472"/>
              <a:gd name="connsiteX5" fmla="*/ 711582 w 827286"/>
              <a:gd name="connsiteY5" fmla="*/ 1027807 h 1377472"/>
              <a:gd name="connsiteX6" fmla="*/ 547362 w 827286"/>
              <a:gd name="connsiteY6" fmla="*/ 1333851 h 1377472"/>
              <a:gd name="connsiteX7" fmla="*/ 274909 w 827286"/>
              <a:gd name="connsiteY7" fmla="*/ 1337584 h 1377472"/>
              <a:gd name="connsiteX8" fmla="*/ 121887 w 827286"/>
              <a:gd name="connsiteY8" fmla="*/ 1024075 h 1377472"/>
              <a:gd name="connsiteX0" fmla="*/ 101895 w 825955"/>
              <a:gd name="connsiteY0" fmla="*/ 1042736 h 1376317"/>
              <a:gd name="connsiteX1" fmla="*/ 8589 w 825955"/>
              <a:gd name="connsiteY1" fmla="*/ 550081 h 1376317"/>
              <a:gd name="connsiteX2" fmla="*/ 83233 w 825955"/>
              <a:gd name="connsiteY2" fmla="*/ 68620 h 1376317"/>
              <a:gd name="connsiteX3" fmla="*/ 706518 w 825955"/>
              <a:gd name="connsiteY3" fmla="*/ 23834 h 1376317"/>
              <a:gd name="connsiteX4" fmla="*/ 825951 w 825955"/>
              <a:gd name="connsiteY4" fmla="*/ 266429 h 1376317"/>
              <a:gd name="connsiteX5" fmla="*/ 710251 w 825955"/>
              <a:gd name="connsiteY5" fmla="*/ 1027807 h 1376317"/>
              <a:gd name="connsiteX6" fmla="*/ 546031 w 825955"/>
              <a:gd name="connsiteY6" fmla="*/ 1333851 h 1376317"/>
              <a:gd name="connsiteX7" fmla="*/ 273578 w 825955"/>
              <a:gd name="connsiteY7" fmla="*/ 1337584 h 1376317"/>
              <a:gd name="connsiteX8" fmla="*/ 101895 w 825955"/>
              <a:gd name="connsiteY8" fmla="*/ 1042736 h 1376317"/>
              <a:gd name="connsiteX0" fmla="*/ 101895 w 825955"/>
              <a:gd name="connsiteY0" fmla="*/ 1052259 h 1385840"/>
              <a:gd name="connsiteX1" fmla="*/ 8589 w 825955"/>
              <a:gd name="connsiteY1" fmla="*/ 559604 h 1385840"/>
              <a:gd name="connsiteX2" fmla="*/ 83233 w 825955"/>
              <a:gd name="connsiteY2" fmla="*/ 59482 h 1385840"/>
              <a:gd name="connsiteX3" fmla="*/ 706518 w 825955"/>
              <a:gd name="connsiteY3" fmla="*/ 33357 h 1385840"/>
              <a:gd name="connsiteX4" fmla="*/ 825951 w 825955"/>
              <a:gd name="connsiteY4" fmla="*/ 275952 h 1385840"/>
              <a:gd name="connsiteX5" fmla="*/ 710251 w 825955"/>
              <a:gd name="connsiteY5" fmla="*/ 1037330 h 1385840"/>
              <a:gd name="connsiteX6" fmla="*/ 546031 w 825955"/>
              <a:gd name="connsiteY6" fmla="*/ 1343374 h 1385840"/>
              <a:gd name="connsiteX7" fmla="*/ 273578 w 825955"/>
              <a:gd name="connsiteY7" fmla="*/ 1347107 h 1385840"/>
              <a:gd name="connsiteX8" fmla="*/ 101895 w 825955"/>
              <a:gd name="connsiteY8" fmla="*/ 1052259 h 138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55" h="1385840">
                <a:moveTo>
                  <a:pt x="101895" y="1052259"/>
                </a:moveTo>
                <a:cubicBezTo>
                  <a:pt x="57730" y="921009"/>
                  <a:pt x="11699" y="725067"/>
                  <a:pt x="8589" y="559604"/>
                </a:cubicBezTo>
                <a:cubicBezTo>
                  <a:pt x="5479" y="394141"/>
                  <a:pt x="-33089" y="147190"/>
                  <a:pt x="83233" y="59482"/>
                </a:cubicBezTo>
                <a:cubicBezTo>
                  <a:pt x="199555" y="-28226"/>
                  <a:pt x="582732" y="-2721"/>
                  <a:pt x="706518" y="33357"/>
                </a:cubicBezTo>
                <a:cubicBezTo>
                  <a:pt x="830304" y="69435"/>
                  <a:pt x="825329" y="108623"/>
                  <a:pt x="825951" y="275952"/>
                </a:cubicBezTo>
                <a:cubicBezTo>
                  <a:pt x="826573" y="443281"/>
                  <a:pt x="756904" y="859426"/>
                  <a:pt x="710251" y="1037330"/>
                </a:cubicBezTo>
                <a:cubicBezTo>
                  <a:pt x="663598" y="1215234"/>
                  <a:pt x="626896" y="1283658"/>
                  <a:pt x="546031" y="1343374"/>
                </a:cubicBezTo>
                <a:cubicBezTo>
                  <a:pt x="465166" y="1403090"/>
                  <a:pt x="347601" y="1395626"/>
                  <a:pt x="273578" y="1347107"/>
                </a:cubicBezTo>
                <a:cubicBezTo>
                  <a:pt x="199555" y="1298588"/>
                  <a:pt x="146060" y="1183509"/>
                  <a:pt x="101895" y="105225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5" name="background_tooth_42">
            <a:extLst>
              <a:ext uri="{FF2B5EF4-FFF2-40B4-BE49-F238E27FC236}">
                <a16:creationId xmlns:a16="http://schemas.microsoft.com/office/drawing/2014/main" id="{015D2C00-F329-42B5-B948-1AA4B9B108D1}"/>
              </a:ext>
            </a:extLst>
          </p:cNvPr>
          <p:cNvSpPr/>
          <p:nvPr/>
        </p:nvSpPr>
        <p:spPr>
          <a:xfrm>
            <a:off x="3941137" y="3421882"/>
            <a:ext cx="331787" cy="559802"/>
          </a:xfrm>
          <a:custGeom>
            <a:avLst/>
            <a:gdLst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19483 w 813032"/>
              <a:gd name="connsiteY7" fmla="*/ 1327366 h 1365107"/>
              <a:gd name="connsiteX8" fmla="*/ 148570 w 813032"/>
              <a:gd name="connsiteY8" fmla="*/ 1178076 h 1365107"/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53073 w 813032"/>
              <a:gd name="connsiteY7" fmla="*/ 1327366 h 1365107"/>
              <a:gd name="connsiteX8" fmla="*/ 148570 w 813032"/>
              <a:gd name="connsiteY8" fmla="*/ 1178076 h 1365107"/>
              <a:gd name="connsiteX0" fmla="*/ 148570 w 813012"/>
              <a:gd name="connsiteY0" fmla="*/ 1178076 h 1350754"/>
              <a:gd name="connsiteX1" fmla="*/ 36603 w 813012"/>
              <a:gd name="connsiteY1" fmla="*/ 551059 h 1350754"/>
              <a:gd name="connsiteX2" fmla="*/ 58996 w 813012"/>
              <a:gd name="connsiteY2" fmla="*/ 69599 h 1350754"/>
              <a:gd name="connsiteX3" fmla="*/ 686013 w 813012"/>
              <a:gd name="connsiteY3" fmla="*/ 13616 h 1350754"/>
              <a:gd name="connsiteX4" fmla="*/ 812910 w 813012"/>
              <a:gd name="connsiteY4" fmla="*/ 174102 h 1350754"/>
              <a:gd name="connsiteX5" fmla="*/ 704675 w 813012"/>
              <a:gd name="connsiteY5" fmla="*/ 969070 h 1350754"/>
              <a:gd name="connsiteX6" fmla="*/ 555384 w 813012"/>
              <a:gd name="connsiteY6" fmla="*/ 1312436 h 1350754"/>
              <a:gd name="connsiteX7" fmla="*/ 253073 w 813012"/>
              <a:gd name="connsiteY7" fmla="*/ 1327366 h 1350754"/>
              <a:gd name="connsiteX8" fmla="*/ 148570 w 813012"/>
              <a:gd name="connsiteY8" fmla="*/ 1178076 h 1350754"/>
              <a:gd name="connsiteX0" fmla="*/ 148570 w 813861"/>
              <a:gd name="connsiteY0" fmla="*/ 1178076 h 1350754"/>
              <a:gd name="connsiteX1" fmla="*/ 36603 w 813861"/>
              <a:gd name="connsiteY1" fmla="*/ 551059 h 1350754"/>
              <a:gd name="connsiteX2" fmla="*/ 58996 w 813861"/>
              <a:gd name="connsiteY2" fmla="*/ 69599 h 1350754"/>
              <a:gd name="connsiteX3" fmla="*/ 686013 w 813861"/>
              <a:gd name="connsiteY3" fmla="*/ 13616 h 1350754"/>
              <a:gd name="connsiteX4" fmla="*/ 812910 w 813861"/>
              <a:gd name="connsiteY4" fmla="*/ 174102 h 1350754"/>
              <a:gd name="connsiteX5" fmla="*/ 659888 w 813861"/>
              <a:gd name="connsiteY5" fmla="*/ 1155682 h 1350754"/>
              <a:gd name="connsiteX6" fmla="*/ 555384 w 813861"/>
              <a:gd name="connsiteY6" fmla="*/ 1312436 h 1350754"/>
              <a:gd name="connsiteX7" fmla="*/ 253073 w 813861"/>
              <a:gd name="connsiteY7" fmla="*/ 1327366 h 1350754"/>
              <a:gd name="connsiteX8" fmla="*/ 148570 w 813861"/>
              <a:gd name="connsiteY8" fmla="*/ 1178076 h 1350754"/>
              <a:gd name="connsiteX0" fmla="*/ 148570 w 813861"/>
              <a:gd name="connsiteY0" fmla="*/ 1178076 h 1357814"/>
              <a:gd name="connsiteX1" fmla="*/ 36603 w 813861"/>
              <a:gd name="connsiteY1" fmla="*/ 551059 h 1357814"/>
              <a:gd name="connsiteX2" fmla="*/ 58996 w 813861"/>
              <a:gd name="connsiteY2" fmla="*/ 69599 h 1357814"/>
              <a:gd name="connsiteX3" fmla="*/ 686013 w 813861"/>
              <a:gd name="connsiteY3" fmla="*/ 13616 h 1357814"/>
              <a:gd name="connsiteX4" fmla="*/ 812910 w 813861"/>
              <a:gd name="connsiteY4" fmla="*/ 174102 h 1357814"/>
              <a:gd name="connsiteX5" fmla="*/ 659888 w 813861"/>
              <a:gd name="connsiteY5" fmla="*/ 1155682 h 1357814"/>
              <a:gd name="connsiteX6" fmla="*/ 525526 w 813861"/>
              <a:gd name="connsiteY6" fmla="*/ 1323633 h 1357814"/>
              <a:gd name="connsiteX7" fmla="*/ 253073 w 813861"/>
              <a:gd name="connsiteY7" fmla="*/ 1327366 h 1357814"/>
              <a:gd name="connsiteX8" fmla="*/ 148570 w 813861"/>
              <a:gd name="connsiteY8" fmla="*/ 1178076 h 1357814"/>
              <a:gd name="connsiteX0" fmla="*/ 148570 w 812913"/>
              <a:gd name="connsiteY0" fmla="*/ 1178076 h 1357814"/>
              <a:gd name="connsiteX1" fmla="*/ 36603 w 812913"/>
              <a:gd name="connsiteY1" fmla="*/ 551059 h 1357814"/>
              <a:gd name="connsiteX2" fmla="*/ 58996 w 812913"/>
              <a:gd name="connsiteY2" fmla="*/ 69599 h 1357814"/>
              <a:gd name="connsiteX3" fmla="*/ 686013 w 812913"/>
              <a:gd name="connsiteY3" fmla="*/ 13616 h 1357814"/>
              <a:gd name="connsiteX4" fmla="*/ 812910 w 812913"/>
              <a:gd name="connsiteY4" fmla="*/ 174102 h 1357814"/>
              <a:gd name="connsiteX5" fmla="*/ 689746 w 812913"/>
              <a:gd name="connsiteY5" fmla="*/ 1017589 h 1357814"/>
              <a:gd name="connsiteX6" fmla="*/ 525526 w 812913"/>
              <a:gd name="connsiteY6" fmla="*/ 1323633 h 1357814"/>
              <a:gd name="connsiteX7" fmla="*/ 253073 w 812913"/>
              <a:gd name="connsiteY7" fmla="*/ 1327366 h 1357814"/>
              <a:gd name="connsiteX8" fmla="*/ 148570 w 812913"/>
              <a:gd name="connsiteY8" fmla="*/ 1178076 h 1357814"/>
              <a:gd name="connsiteX0" fmla="*/ 97666 w 810528"/>
              <a:gd name="connsiteY0" fmla="*/ 1013857 h 1367254"/>
              <a:gd name="connsiteX1" fmla="*/ 34218 w 810528"/>
              <a:gd name="connsiteY1" fmla="*/ 551059 h 1367254"/>
              <a:gd name="connsiteX2" fmla="*/ 56611 w 810528"/>
              <a:gd name="connsiteY2" fmla="*/ 69599 h 1367254"/>
              <a:gd name="connsiteX3" fmla="*/ 683628 w 810528"/>
              <a:gd name="connsiteY3" fmla="*/ 13616 h 1367254"/>
              <a:gd name="connsiteX4" fmla="*/ 810525 w 810528"/>
              <a:gd name="connsiteY4" fmla="*/ 174102 h 1367254"/>
              <a:gd name="connsiteX5" fmla="*/ 687361 w 810528"/>
              <a:gd name="connsiteY5" fmla="*/ 1017589 h 1367254"/>
              <a:gd name="connsiteX6" fmla="*/ 523141 w 810528"/>
              <a:gd name="connsiteY6" fmla="*/ 1323633 h 1367254"/>
              <a:gd name="connsiteX7" fmla="*/ 250688 w 810528"/>
              <a:gd name="connsiteY7" fmla="*/ 1327366 h 1367254"/>
              <a:gd name="connsiteX8" fmla="*/ 97666 w 810528"/>
              <a:gd name="connsiteY8" fmla="*/ 1013857 h 1367254"/>
              <a:gd name="connsiteX0" fmla="*/ 112203 w 825065"/>
              <a:gd name="connsiteY0" fmla="*/ 1013507 h 1366904"/>
              <a:gd name="connsiteX1" fmla="*/ 18897 w 825065"/>
              <a:gd name="connsiteY1" fmla="*/ 543245 h 1366904"/>
              <a:gd name="connsiteX2" fmla="*/ 71148 w 825065"/>
              <a:gd name="connsiteY2" fmla="*/ 69249 h 1366904"/>
              <a:gd name="connsiteX3" fmla="*/ 698165 w 825065"/>
              <a:gd name="connsiteY3" fmla="*/ 13266 h 1366904"/>
              <a:gd name="connsiteX4" fmla="*/ 825062 w 825065"/>
              <a:gd name="connsiteY4" fmla="*/ 173752 h 1366904"/>
              <a:gd name="connsiteX5" fmla="*/ 701898 w 825065"/>
              <a:gd name="connsiteY5" fmla="*/ 1017239 h 1366904"/>
              <a:gd name="connsiteX6" fmla="*/ 537678 w 825065"/>
              <a:gd name="connsiteY6" fmla="*/ 1323283 h 1366904"/>
              <a:gd name="connsiteX7" fmla="*/ 265225 w 825065"/>
              <a:gd name="connsiteY7" fmla="*/ 1327016 h 1366904"/>
              <a:gd name="connsiteX8" fmla="*/ 112203 w 825065"/>
              <a:gd name="connsiteY8" fmla="*/ 1013507 h 1366904"/>
              <a:gd name="connsiteX0" fmla="*/ 112203 w 817602"/>
              <a:gd name="connsiteY0" fmla="*/ 1019487 h 1372884"/>
              <a:gd name="connsiteX1" fmla="*/ 18897 w 817602"/>
              <a:gd name="connsiteY1" fmla="*/ 549225 h 1372884"/>
              <a:gd name="connsiteX2" fmla="*/ 71148 w 817602"/>
              <a:gd name="connsiteY2" fmla="*/ 75229 h 1372884"/>
              <a:gd name="connsiteX3" fmla="*/ 698165 w 817602"/>
              <a:gd name="connsiteY3" fmla="*/ 19246 h 1372884"/>
              <a:gd name="connsiteX4" fmla="*/ 817598 w 817602"/>
              <a:gd name="connsiteY4" fmla="*/ 261841 h 1372884"/>
              <a:gd name="connsiteX5" fmla="*/ 701898 w 817602"/>
              <a:gd name="connsiteY5" fmla="*/ 1023219 h 1372884"/>
              <a:gd name="connsiteX6" fmla="*/ 537678 w 817602"/>
              <a:gd name="connsiteY6" fmla="*/ 1329263 h 1372884"/>
              <a:gd name="connsiteX7" fmla="*/ 265225 w 817602"/>
              <a:gd name="connsiteY7" fmla="*/ 1332996 h 1372884"/>
              <a:gd name="connsiteX8" fmla="*/ 112203 w 817602"/>
              <a:gd name="connsiteY8" fmla="*/ 1019487 h 1372884"/>
              <a:gd name="connsiteX0" fmla="*/ 110121 w 815520"/>
              <a:gd name="connsiteY0" fmla="*/ 1024268 h 1377665"/>
              <a:gd name="connsiteX1" fmla="*/ 16815 w 815520"/>
              <a:gd name="connsiteY1" fmla="*/ 554006 h 1377665"/>
              <a:gd name="connsiteX2" fmla="*/ 72798 w 815520"/>
              <a:gd name="connsiteY2" fmla="*/ 68813 h 1377665"/>
              <a:gd name="connsiteX3" fmla="*/ 696083 w 815520"/>
              <a:gd name="connsiteY3" fmla="*/ 24027 h 1377665"/>
              <a:gd name="connsiteX4" fmla="*/ 815516 w 815520"/>
              <a:gd name="connsiteY4" fmla="*/ 266622 h 1377665"/>
              <a:gd name="connsiteX5" fmla="*/ 699816 w 815520"/>
              <a:gd name="connsiteY5" fmla="*/ 1028000 h 1377665"/>
              <a:gd name="connsiteX6" fmla="*/ 535596 w 815520"/>
              <a:gd name="connsiteY6" fmla="*/ 1334044 h 1377665"/>
              <a:gd name="connsiteX7" fmla="*/ 263143 w 815520"/>
              <a:gd name="connsiteY7" fmla="*/ 1337777 h 1377665"/>
              <a:gd name="connsiteX8" fmla="*/ 110121 w 815520"/>
              <a:gd name="connsiteY8" fmla="*/ 1024268 h 1377665"/>
              <a:gd name="connsiteX0" fmla="*/ 121887 w 827286"/>
              <a:gd name="connsiteY0" fmla="*/ 1024075 h 1377472"/>
              <a:gd name="connsiteX1" fmla="*/ 9920 w 827286"/>
              <a:gd name="connsiteY1" fmla="*/ 550081 h 1377472"/>
              <a:gd name="connsiteX2" fmla="*/ 84564 w 827286"/>
              <a:gd name="connsiteY2" fmla="*/ 68620 h 1377472"/>
              <a:gd name="connsiteX3" fmla="*/ 707849 w 827286"/>
              <a:gd name="connsiteY3" fmla="*/ 23834 h 1377472"/>
              <a:gd name="connsiteX4" fmla="*/ 827282 w 827286"/>
              <a:gd name="connsiteY4" fmla="*/ 266429 h 1377472"/>
              <a:gd name="connsiteX5" fmla="*/ 711582 w 827286"/>
              <a:gd name="connsiteY5" fmla="*/ 1027807 h 1377472"/>
              <a:gd name="connsiteX6" fmla="*/ 547362 w 827286"/>
              <a:gd name="connsiteY6" fmla="*/ 1333851 h 1377472"/>
              <a:gd name="connsiteX7" fmla="*/ 274909 w 827286"/>
              <a:gd name="connsiteY7" fmla="*/ 1337584 h 1377472"/>
              <a:gd name="connsiteX8" fmla="*/ 121887 w 827286"/>
              <a:gd name="connsiteY8" fmla="*/ 1024075 h 1377472"/>
              <a:gd name="connsiteX0" fmla="*/ 101895 w 825955"/>
              <a:gd name="connsiteY0" fmla="*/ 1042736 h 1376317"/>
              <a:gd name="connsiteX1" fmla="*/ 8589 w 825955"/>
              <a:gd name="connsiteY1" fmla="*/ 550081 h 1376317"/>
              <a:gd name="connsiteX2" fmla="*/ 83233 w 825955"/>
              <a:gd name="connsiteY2" fmla="*/ 68620 h 1376317"/>
              <a:gd name="connsiteX3" fmla="*/ 706518 w 825955"/>
              <a:gd name="connsiteY3" fmla="*/ 23834 h 1376317"/>
              <a:gd name="connsiteX4" fmla="*/ 825951 w 825955"/>
              <a:gd name="connsiteY4" fmla="*/ 266429 h 1376317"/>
              <a:gd name="connsiteX5" fmla="*/ 710251 w 825955"/>
              <a:gd name="connsiteY5" fmla="*/ 1027807 h 1376317"/>
              <a:gd name="connsiteX6" fmla="*/ 546031 w 825955"/>
              <a:gd name="connsiteY6" fmla="*/ 1333851 h 1376317"/>
              <a:gd name="connsiteX7" fmla="*/ 273578 w 825955"/>
              <a:gd name="connsiteY7" fmla="*/ 1337584 h 1376317"/>
              <a:gd name="connsiteX8" fmla="*/ 101895 w 825955"/>
              <a:gd name="connsiteY8" fmla="*/ 1042736 h 1376317"/>
              <a:gd name="connsiteX0" fmla="*/ 101895 w 825955"/>
              <a:gd name="connsiteY0" fmla="*/ 1052259 h 1385840"/>
              <a:gd name="connsiteX1" fmla="*/ 8589 w 825955"/>
              <a:gd name="connsiteY1" fmla="*/ 559604 h 1385840"/>
              <a:gd name="connsiteX2" fmla="*/ 83233 w 825955"/>
              <a:gd name="connsiteY2" fmla="*/ 59482 h 1385840"/>
              <a:gd name="connsiteX3" fmla="*/ 706518 w 825955"/>
              <a:gd name="connsiteY3" fmla="*/ 33357 h 1385840"/>
              <a:gd name="connsiteX4" fmla="*/ 825951 w 825955"/>
              <a:gd name="connsiteY4" fmla="*/ 275952 h 1385840"/>
              <a:gd name="connsiteX5" fmla="*/ 710251 w 825955"/>
              <a:gd name="connsiteY5" fmla="*/ 1037330 h 1385840"/>
              <a:gd name="connsiteX6" fmla="*/ 546031 w 825955"/>
              <a:gd name="connsiteY6" fmla="*/ 1343374 h 1385840"/>
              <a:gd name="connsiteX7" fmla="*/ 273578 w 825955"/>
              <a:gd name="connsiteY7" fmla="*/ 1347107 h 1385840"/>
              <a:gd name="connsiteX8" fmla="*/ 101895 w 825955"/>
              <a:gd name="connsiteY8" fmla="*/ 1052259 h 138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55" h="1385840">
                <a:moveTo>
                  <a:pt x="101895" y="1052259"/>
                </a:moveTo>
                <a:cubicBezTo>
                  <a:pt x="57730" y="921009"/>
                  <a:pt x="11699" y="725067"/>
                  <a:pt x="8589" y="559604"/>
                </a:cubicBezTo>
                <a:cubicBezTo>
                  <a:pt x="5479" y="394141"/>
                  <a:pt x="-33089" y="147190"/>
                  <a:pt x="83233" y="59482"/>
                </a:cubicBezTo>
                <a:cubicBezTo>
                  <a:pt x="199555" y="-28226"/>
                  <a:pt x="582732" y="-2721"/>
                  <a:pt x="706518" y="33357"/>
                </a:cubicBezTo>
                <a:cubicBezTo>
                  <a:pt x="830304" y="69435"/>
                  <a:pt x="825329" y="108623"/>
                  <a:pt x="825951" y="275952"/>
                </a:cubicBezTo>
                <a:cubicBezTo>
                  <a:pt x="826573" y="443281"/>
                  <a:pt x="756904" y="859426"/>
                  <a:pt x="710251" y="1037330"/>
                </a:cubicBezTo>
                <a:cubicBezTo>
                  <a:pt x="663598" y="1215234"/>
                  <a:pt x="626896" y="1283658"/>
                  <a:pt x="546031" y="1343374"/>
                </a:cubicBezTo>
                <a:cubicBezTo>
                  <a:pt x="465166" y="1403090"/>
                  <a:pt x="347601" y="1395626"/>
                  <a:pt x="273578" y="1347107"/>
                </a:cubicBezTo>
                <a:cubicBezTo>
                  <a:pt x="199555" y="1298588"/>
                  <a:pt x="146060" y="1183509"/>
                  <a:pt x="101895" y="105225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background_tooth_31">
            <a:extLst>
              <a:ext uri="{FF2B5EF4-FFF2-40B4-BE49-F238E27FC236}">
                <a16:creationId xmlns:a16="http://schemas.microsoft.com/office/drawing/2014/main" id="{B3BD5E56-5A97-0E2B-9F21-10E8B5DD5E97}"/>
              </a:ext>
            </a:extLst>
          </p:cNvPr>
          <p:cNvSpPr/>
          <p:nvPr/>
        </p:nvSpPr>
        <p:spPr>
          <a:xfrm rot="182239" flipH="1">
            <a:off x="4583681" y="3424911"/>
            <a:ext cx="311376" cy="548554"/>
          </a:xfrm>
          <a:custGeom>
            <a:avLst/>
            <a:gdLst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19483 w 813032"/>
              <a:gd name="connsiteY7" fmla="*/ 1327366 h 1365107"/>
              <a:gd name="connsiteX8" fmla="*/ 148570 w 813032"/>
              <a:gd name="connsiteY8" fmla="*/ 1178076 h 1365107"/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53073 w 813032"/>
              <a:gd name="connsiteY7" fmla="*/ 1327366 h 1365107"/>
              <a:gd name="connsiteX8" fmla="*/ 148570 w 813032"/>
              <a:gd name="connsiteY8" fmla="*/ 1178076 h 1365107"/>
              <a:gd name="connsiteX0" fmla="*/ 148570 w 813012"/>
              <a:gd name="connsiteY0" fmla="*/ 1178076 h 1350754"/>
              <a:gd name="connsiteX1" fmla="*/ 36603 w 813012"/>
              <a:gd name="connsiteY1" fmla="*/ 551059 h 1350754"/>
              <a:gd name="connsiteX2" fmla="*/ 58996 w 813012"/>
              <a:gd name="connsiteY2" fmla="*/ 69599 h 1350754"/>
              <a:gd name="connsiteX3" fmla="*/ 686013 w 813012"/>
              <a:gd name="connsiteY3" fmla="*/ 13616 h 1350754"/>
              <a:gd name="connsiteX4" fmla="*/ 812910 w 813012"/>
              <a:gd name="connsiteY4" fmla="*/ 174102 h 1350754"/>
              <a:gd name="connsiteX5" fmla="*/ 704675 w 813012"/>
              <a:gd name="connsiteY5" fmla="*/ 969070 h 1350754"/>
              <a:gd name="connsiteX6" fmla="*/ 555384 w 813012"/>
              <a:gd name="connsiteY6" fmla="*/ 1312436 h 1350754"/>
              <a:gd name="connsiteX7" fmla="*/ 253073 w 813012"/>
              <a:gd name="connsiteY7" fmla="*/ 1327366 h 1350754"/>
              <a:gd name="connsiteX8" fmla="*/ 148570 w 813012"/>
              <a:gd name="connsiteY8" fmla="*/ 1178076 h 1350754"/>
              <a:gd name="connsiteX0" fmla="*/ 148570 w 813861"/>
              <a:gd name="connsiteY0" fmla="*/ 1178076 h 1350754"/>
              <a:gd name="connsiteX1" fmla="*/ 36603 w 813861"/>
              <a:gd name="connsiteY1" fmla="*/ 551059 h 1350754"/>
              <a:gd name="connsiteX2" fmla="*/ 58996 w 813861"/>
              <a:gd name="connsiteY2" fmla="*/ 69599 h 1350754"/>
              <a:gd name="connsiteX3" fmla="*/ 686013 w 813861"/>
              <a:gd name="connsiteY3" fmla="*/ 13616 h 1350754"/>
              <a:gd name="connsiteX4" fmla="*/ 812910 w 813861"/>
              <a:gd name="connsiteY4" fmla="*/ 174102 h 1350754"/>
              <a:gd name="connsiteX5" fmla="*/ 659888 w 813861"/>
              <a:gd name="connsiteY5" fmla="*/ 1155682 h 1350754"/>
              <a:gd name="connsiteX6" fmla="*/ 555384 w 813861"/>
              <a:gd name="connsiteY6" fmla="*/ 1312436 h 1350754"/>
              <a:gd name="connsiteX7" fmla="*/ 253073 w 813861"/>
              <a:gd name="connsiteY7" fmla="*/ 1327366 h 1350754"/>
              <a:gd name="connsiteX8" fmla="*/ 148570 w 813861"/>
              <a:gd name="connsiteY8" fmla="*/ 1178076 h 1350754"/>
              <a:gd name="connsiteX0" fmla="*/ 148570 w 813861"/>
              <a:gd name="connsiteY0" fmla="*/ 1178076 h 1357814"/>
              <a:gd name="connsiteX1" fmla="*/ 36603 w 813861"/>
              <a:gd name="connsiteY1" fmla="*/ 551059 h 1357814"/>
              <a:gd name="connsiteX2" fmla="*/ 58996 w 813861"/>
              <a:gd name="connsiteY2" fmla="*/ 69599 h 1357814"/>
              <a:gd name="connsiteX3" fmla="*/ 686013 w 813861"/>
              <a:gd name="connsiteY3" fmla="*/ 13616 h 1357814"/>
              <a:gd name="connsiteX4" fmla="*/ 812910 w 813861"/>
              <a:gd name="connsiteY4" fmla="*/ 174102 h 1357814"/>
              <a:gd name="connsiteX5" fmla="*/ 659888 w 813861"/>
              <a:gd name="connsiteY5" fmla="*/ 1155682 h 1357814"/>
              <a:gd name="connsiteX6" fmla="*/ 525526 w 813861"/>
              <a:gd name="connsiteY6" fmla="*/ 1323633 h 1357814"/>
              <a:gd name="connsiteX7" fmla="*/ 253073 w 813861"/>
              <a:gd name="connsiteY7" fmla="*/ 1327366 h 1357814"/>
              <a:gd name="connsiteX8" fmla="*/ 148570 w 813861"/>
              <a:gd name="connsiteY8" fmla="*/ 1178076 h 1357814"/>
              <a:gd name="connsiteX0" fmla="*/ 148570 w 812913"/>
              <a:gd name="connsiteY0" fmla="*/ 1178076 h 1357814"/>
              <a:gd name="connsiteX1" fmla="*/ 36603 w 812913"/>
              <a:gd name="connsiteY1" fmla="*/ 551059 h 1357814"/>
              <a:gd name="connsiteX2" fmla="*/ 58996 w 812913"/>
              <a:gd name="connsiteY2" fmla="*/ 69599 h 1357814"/>
              <a:gd name="connsiteX3" fmla="*/ 686013 w 812913"/>
              <a:gd name="connsiteY3" fmla="*/ 13616 h 1357814"/>
              <a:gd name="connsiteX4" fmla="*/ 812910 w 812913"/>
              <a:gd name="connsiteY4" fmla="*/ 174102 h 1357814"/>
              <a:gd name="connsiteX5" fmla="*/ 689746 w 812913"/>
              <a:gd name="connsiteY5" fmla="*/ 1017589 h 1357814"/>
              <a:gd name="connsiteX6" fmla="*/ 525526 w 812913"/>
              <a:gd name="connsiteY6" fmla="*/ 1323633 h 1357814"/>
              <a:gd name="connsiteX7" fmla="*/ 253073 w 812913"/>
              <a:gd name="connsiteY7" fmla="*/ 1327366 h 1357814"/>
              <a:gd name="connsiteX8" fmla="*/ 148570 w 812913"/>
              <a:gd name="connsiteY8" fmla="*/ 1178076 h 1357814"/>
              <a:gd name="connsiteX0" fmla="*/ 97666 w 810528"/>
              <a:gd name="connsiteY0" fmla="*/ 1013857 h 1367254"/>
              <a:gd name="connsiteX1" fmla="*/ 34218 w 810528"/>
              <a:gd name="connsiteY1" fmla="*/ 551059 h 1367254"/>
              <a:gd name="connsiteX2" fmla="*/ 56611 w 810528"/>
              <a:gd name="connsiteY2" fmla="*/ 69599 h 1367254"/>
              <a:gd name="connsiteX3" fmla="*/ 683628 w 810528"/>
              <a:gd name="connsiteY3" fmla="*/ 13616 h 1367254"/>
              <a:gd name="connsiteX4" fmla="*/ 810525 w 810528"/>
              <a:gd name="connsiteY4" fmla="*/ 174102 h 1367254"/>
              <a:gd name="connsiteX5" fmla="*/ 687361 w 810528"/>
              <a:gd name="connsiteY5" fmla="*/ 1017589 h 1367254"/>
              <a:gd name="connsiteX6" fmla="*/ 523141 w 810528"/>
              <a:gd name="connsiteY6" fmla="*/ 1323633 h 1367254"/>
              <a:gd name="connsiteX7" fmla="*/ 250688 w 810528"/>
              <a:gd name="connsiteY7" fmla="*/ 1327366 h 1367254"/>
              <a:gd name="connsiteX8" fmla="*/ 97666 w 810528"/>
              <a:gd name="connsiteY8" fmla="*/ 1013857 h 1367254"/>
              <a:gd name="connsiteX0" fmla="*/ 112203 w 825065"/>
              <a:gd name="connsiteY0" fmla="*/ 1013507 h 1366904"/>
              <a:gd name="connsiteX1" fmla="*/ 18897 w 825065"/>
              <a:gd name="connsiteY1" fmla="*/ 543245 h 1366904"/>
              <a:gd name="connsiteX2" fmla="*/ 71148 w 825065"/>
              <a:gd name="connsiteY2" fmla="*/ 69249 h 1366904"/>
              <a:gd name="connsiteX3" fmla="*/ 698165 w 825065"/>
              <a:gd name="connsiteY3" fmla="*/ 13266 h 1366904"/>
              <a:gd name="connsiteX4" fmla="*/ 825062 w 825065"/>
              <a:gd name="connsiteY4" fmla="*/ 173752 h 1366904"/>
              <a:gd name="connsiteX5" fmla="*/ 701898 w 825065"/>
              <a:gd name="connsiteY5" fmla="*/ 1017239 h 1366904"/>
              <a:gd name="connsiteX6" fmla="*/ 537678 w 825065"/>
              <a:gd name="connsiteY6" fmla="*/ 1323283 h 1366904"/>
              <a:gd name="connsiteX7" fmla="*/ 265225 w 825065"/>
              <a:gd name="connsiteY7" fmla="*/ 1327016 h 1366904"/>
              <a:gd name="connsiteX8" fmla="*/ 112203 w 825065"/>
              <a:gd name="connsiteY8" fmla="*/ 1013507 h 1366904"/>
              <a:gd name="connsiteX0" fmla="*/ 112203 w 817602"/>
              <a:gd name="connsiteY0" fmla="*/ 1019487 h 1372884"/>
              <a:gd name="connsiteX1" fmla="*/ 18897 w 817602"/>
              <a:gd name="connsiteY1" fmla="*/ 549225 h 1372884"/>
              <a:gd name="connsiteX2" fmla="*/ 71148 w 817602"/>
              <a:gd name="connsiteY2" fmla="*/ 75229 h 1372884"/>
              <a:gd name="connsiteX3" fmla="*/ 698165 w 817602"/>
              <a:gd name="connsiteY3" fmla="*/ 19246 h 1372884"/>
              <a:gd name="connsiteX4" fmla="*/ 817598 w 817602"/>
              <a:gd name="connsiteY4" fmla="*/ 261841 h 1372884"/>
              <a:gd name="connsiteX5" fmla="*/ 701898 w 817602"/>
              <a:gd name="connsiteY5" fmla="*/ 1023219 h 1372884"/>
              <a:gd name="connsiteX6" fmla="*/ 537678 w 817602"/>
              <a:gd name="connsiteY6" fmla="*/ 1329263 h 1372884"/>
              <a:gd name="connsiteX7" fmla="*/ 265225 w 817602"/>
              <a:gd name="connsiteY7" fmla="*/ 1332996 h 1372884"/>
              <a:gd name="connsiteX8" fmla="*/ 112203 w 817602"/>
              <a:gd name="connsiteY8" fmla="*/ 1019487 h 1372884"/>
              <a:gd name="connsiteX0" fmla="*/ 110121 w 815520"/>
              <a:gd name="connsiteY0" fmla="*/ 1024268 h 1377665"/>
              <a:gd name="connsiteX1" fmla="*/ 16815 w 815520"/>
              <a:gd name="connsiteY1" fmla="*/ 554006 h 1377665"/>
              <a:gd name="connsiteX2" fmla="*/ 72798 w 815520"/>
              <a:gd name="connsiteY2" fmla="*/ 68813 h 1377665"/>
              <a:gd name="connsiteX3" fmla="*/ 696083 w 815520"/>
              <a:gd name="connsiteY3" fmla="*/ 24027 h 1377665"/>
              <a:gd name="connsiteX4" fmla="*/ 815516 w 815520"/>
              <a:gd name="connsiteY4" fmla="*/ 266622 h 1377665"/>
              <a:gd name="connsiteX5" fmla="*/ 699816 w 815520"/>
              <a:gd name="connsiteY5" fmla="*/ 1028000 h 1377665"/>
              <a:gd name="connsiteX6" fmla="*/ 535596 w 815520"/>
              <a:gd name="connsiteY6" fmla="*/ 1334044 h 1377665"/>
              <a:gd name="connsiteX7" fmla="*/ 263143 w 815520"/>
              <a:gd name="connsiteY7" fmla="*/ 1337777 h 1377665"/>
              <a:gd name="connsiteX8" fmla="*/ 110121 w 815520"/>
              <a:gd name="connsiteY8" fmla="*/ 1024268 h 1377665"/>
              <a:gd name="connsiteX0" fmla="*/ 121887 w 827286"/>
              <a:gd name="connsiteY0" fmla="*/ 1024075 h 1377472"/>
              <a:gd name="connsiteX1" fmla="*/ 9920 w 827286"/>
              <a:gd name="connsiteY1" fmla="*/ 550081 h 1377472"/>
              <a:gd name="connsiteX2" fmla="*/ 84564 w 827286"/>
              <a:gd name="connsiteY2" fmla="*/ 68620 h 1377472"/>
              <a:gd name="connsiteX3" fmla="*/ 707849 w 827286"/>
              <a:gd name="connsiteY3" fmla="*/ 23834 h 1377472"/>
              <a:gd name="connsiteX4" fmla="*/ 827282 w 827286"/>
              <a:gd name="connsiteY4" fmla="*/ 266429 h 1377472"/>
              <a:gd name="connsiteX5" fmla="*/ 711582 w 827286"/>
              <a:gd name="connsiteY5" fmla="*/ 1027807 h 1377472"/>
              <a:gd name="connsiteX6" fmla="*/ 547362 w 827286"/>
              <a:gd name="connsiteY6" fmla="*/ 1333851 h 1377472"/>
              <a:gd name="connsiteX7" fmla="*/ 274909 w 827286"/>
              <a:gd name="connsiteY7" fmla="*/ 1337584 h 1377472"/>
              <a:gd name="connsiteX8" fmla="*/ 121887 w 827286"/>
              <a:gd name="connsiteY8" fmla="*/ 1024075 h 1377472"/>
              <a:gd name="connsiteX0" fmla="*/ 101895 w 825955"/>
              <a:gd name="connsiteY0" fmla="*/ 1042736 h 1376317"/>
              <a:gd name="connsiteX1" fmla="*/ 8589 w 825955"/>
              <a:gd name="connsiteY1" fmla="*/ 550081 h 1376317"/>
              <a:gd name="connsiteX2" fmla="*/ 83233 w 825955"/>
              <a:gd name="connsiteY2" fmla="*/ 68620 h 1376317"/>
              <a:gd name="connsiteX3" fmla="*/ 706518 w 825955"/>
              <a:gd name="connsiteY3" fmla="*/ 23834 h 1376317"/>
              <a:gd name="connsiteX4" fmla="*/ 825951 w 825955"/>
              <a:gd name="connsiteY4" fmla="*/ 266429 h 1376317"/>
              <a:gd name="connsiteX5" fmla="*/ 710251 w 825955"/>
              <a:gd name="connsiteY5" fmla="*/ 1027807 h 1376317"/>
              <a:gd name="connsiteX6" fmla="*/ 546031 w 825955"/>
              <a:gd name="connsiteY6" fmla="*/ 1333851 h 1376317"/>
              <a:gd name="connsiteX7" fmla="*/ 273578 w 825955"/>
              <a:gd name="connsiteY7" fmla="*/ 1337584 h 1376317"/>
              <a:gd name="connsiteX8" fmla="*/ 101895 w 825955"/>
              <a:gd name="connsiteY8" fmla="*/ 1042736 h 1376317"/>
              <a:gd name="connsiteX0" fmla="*/ 101895 w 825955"/>
              <a:gd name="connsiteY0" fmla="*/ 1052259 h 1385840"/>
              <a:gd name="connsiteX1" fmla="*/ 8589 w 825955"/>
              <a:gd name="connsiteY1" fmla="*/ 559604 h 1385840"/>
              <a:gd name="connsiteX2" fmla="*/ 83233 w 825955"/>
              <a:gd name="connsiteY2" fmla="*/ 59482 h 1385840"/>
              <a:gd name="connsiteX3" fmla="*/ 706518 w 825955"/>
              <a:gd name="connsiteY3" fmla="*/ 33357 h 1385840"/>
              <a:gd name="connsiteX4" fmla="*/ 825951 w 825955"/>
              <a:gd name="connsiteY4" fmla="*/ 275952 h 1385840"/>
              <a:gd name="connsiteX5" fmla="*/ 710251 w 825955"/>
              <a:gd name="connsiteY5" fmla="*/ 1037330 h 1385840"/>
              <a:gd name="connsiteX6" fmla="*/ 546031 w 825955"/>
              <a:gd name="connsiteY6" fmla="*/ 1343374 h 1385840"/>
              <a:gd name="connsiteX7" fmla="*/ 273578 w 825955"/>
              <a:gd name="connsiteY7" fmla="*/ 1347107 h 1385840"/>
              <a:gd name="connsiteX8" fmla="*/ 101895 w 825955"/>
              <a:gd name="connsiteY8" fmla="*/ 1052259 h 138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55" h="1385840">
                <a:moveTo>
                  <a:pt x="101895" y="1052259"/>
                </a:moveTo>
                <a:cubicBezTo>
                  <a:pt x="57730" y="921009"/>
                  <a:pt x="11699" y="725067"/>
                  <a:pt x="8589" y="559604"/>
                </a:cubicBezTo>
                <a:cubicBezTo>
                  <a:pt x="5479" y="394141"/>
                  <a:pt x="-33089" y="147190"/>
                  <a:pt x="83233" y="59482"/>
                </a:cubicBezTo>
                <a:cubicBezTo>
                  <a:pt x="199555" y="-28226"/>
                  <a:pt x="582732" y="-2721"/>
                  <a:pt x="706518" y="33357"/>
                </a:cubicBezTo>
                <a:cubicBezTo>
                  <a:pt x="830304" y="69435"/>
                  <a:pt x="825329" y="108623"/>
                  <a:pt x="825951" y="275952"/>
                </a:cubicBezTo>
                <a:cubicBezTo>
                  <a:pt x="826573" y="443281"/>
                  <a:pt x="756904" y="859426"/>
                  <a:pt x="710251" y="1037330"/>
                </a:cubicBezTo>
                <a:cubicBezTo>
                  <a:pt x="663598" y="1215234"/>
                  <a:pt x="626896" y="1283658"/>
                  <a:pt x="546031" y="1343374"/>
                </a:cubicBezTo>
                <a:cubicBezTo>
                  <a:pt x="465166" y="1403090"/>
                  <a:pt x="347601" y="1395626"/>
                  <a:pt x="273578" y="1347107"/>
                </a:cubicBezTo>
                <a:cubicBezTo>
                  <a:pt x="199555" y="1298588"/>
                  <a:pt x="146060" y="1183509"/>
                  <a:pt x="101895" y="105225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" name="background_tooth_32">
            <a:extLst>
              <a:ext uri="{FF2B5EF4-FFF2-40B4-BE49-F238E27FC236}">
                <a16:creationId xmlns:a16="http://schemas.microsoft.com/office/drawing/2014/main" id="{668FD57A-30E2-AE8D-DFA3-EA9D6DC1F340}"/>
              </a:ext>
            </a:extLst>
          </p:cNvPr>
          <p:cNvSpPr/>
          <p:nvPr/>
        </p:nvSpPr>
        <p:spPr>
          <a:xfrm rot="155534" flipH="1">
            <a:off x="4909483" y="3422536"/>
            <a:ext cx="331787" cy="559802"/>
          </a:xfrm>
          <a:custGeom>
            <a:avLst/>
            <a:gdLst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19483 w 813032"/>
              <a:gd name="connsiteY7" fmla="*/ 1327366 h 1365107"/>
              <a:gd name="connsiteX8" fmla="*/ 148570 w 813032"/>
              <a:gd name="connsiteY8" fmla="*/ 1178076 h 1365107"/>
              <a:gd name="connsiteX0" fmla="*/ 148570 w 813032"/>
              <a:gd name="connsiteY0" fmla="*/ 1178076 h 1365107"/>
              <a:gd name="connsiteX1" fmla="*/ 36603 w 813032"/>
              <a:gd name="connsiteY1" fmla="*/ 551059 h 1365107"/>
              <a:gd name="connsiteX2" fmla="*/ 58996 w 813032"/>
              <a:gd name="connsiteY2" fmla="*/ 69599 h 1365107"/>
              <a:gd name="connsiteX3" fmla="*/ 686013 w 813032"/>
              <a:gd name="connsiteY3" fmla="*/ 13616 h 1365107"/>
              <a:gd name="connsiteX4" fmla="*/ 812910 w 813032"/>
              <a:gd name="connsiteY4" fmla="*/ 174102 h 1365107"/>
              <a:gd name="connsiteX5" fmla="*/ 704675 w 813032"/>
              <a:gd name="connsiteY5" fmla="*/ 969070 h 1365107"/>
              <a:gd name="connsiteX6" fmla="*/ 484472 w 813032"/>
              <a:gd name="connsiteY6" fmla="*/ 1334830 h 1365107"/>
              <a:gd name="connsiteX7" fmla="*/ 253073 w 813032"/>
              <a:gd name="connsiteY7" fmla="*/ 1327366 h 1365107"/>
              <a:gd name="connsiteX8" fmla="*/ 148570 w 813032"/>
              <a:gd name="connsiteY8" fmla="*/ 1178076 h 1365107"/>
              <a:gd name="connsiteX0" fmla="*/ 148570 w 813012"/>
              <a:gd name="connsiteY0" fmla="*/ 1178076 h 1350754"/>
              <a:gd name="connsiteX1" fmla="*/ 36603 w 813012"/>
              <a:gd name="connsiteY1" fmla="*/ 551059 h 1350754"/>
              <a:gd name="connsiteX2" fmla="*/ 58996 w 813012"/>
              <a:gd name="connsiteY2" fmla="*/ 69599 h 1350754"/>
              <a:gd name="connsiteX3" fmla="*/ 686013 w 813012"/>
              <a:gd name="connsiteY3" fmla="*/ 13616 h 1350754"/>
              <a:gd name="connsiteX4" fmla="*/ 812910 w 813012"/>
              <a:gd name="connsiteY4" fmla="*/ 174102 h 1350754"/>
              <a:gd name="connsiteX5" fmla="*/ 704675 w 813012"/>
              <a:gd name="connsiteY5" fmla="*/ 969070 h 1350754"/>
              <a:gd name="connsiteX6" fmla="*/ 555384 w 813012"/>
              <a:gd name="connsiteY6" fmla="*/ 1312436 h 1350754"/>
              <a:gd name="connsiteX7" fmla="*/ 253073 w 813012"/>
              <a:gd name="connsiteY7" fmla="*/ 1327366 h 1350754"/>
              <a:gd name="connsiteX8" fmla="*/ 148570 w 813012"/>
              <a:gd name="connsiteY8" fmla="*/ 1178076 h 1350754"/>
              <a:gd name="connsiteX0" fmla="*/ 148570 w 813861"/>
              <a:gd name="connsiteY0" fmla="*/ 1178076 h 1350754"/>
              <a:gd name="connsiteX1" fmla="*/ 36603 w 813861"/>
              <a:gd name="connsiteY1" fmla="*/ 551059 h 1350754"/>
              <a:gd name="connsiteX2" fmla="*/ 58996 w 813861"/>
              <a:gd name="connsiteY2" fmla="*/ 69599 h 1350754"/>
              <a:gd name="connsiteX3" fmla="*/ 686013 w 813861"/>
              <a:gd name="connsiteY3" fmla="*/ 13616 h 1350754"/>
              <a:gd name="connsiteX4" fmla="*/ 812910 w 813861"/>
              <a:gd name="connsiteY4" fmla="*/ 174102 h 1350754"/>
              <a:gd name="connsiteX5" fmla="*/ 659888 w 813861"/>
              <a:gd name="connsiteY5" fmla="*/ 1155682 h 1350754"/>
              <a:gd name="connsiteX6" fmla="*/ 555384 w 813861"/>
              <a:gd name="connsiteY6" fmla="*/ 1312436 h 1350754"/>
              <a:gd name="connsiteX7" fmla="*/ 253073 w 813861"/>
              <a:gd name="connsiteY7" fmla="*/ 1327366 h 1350754"/>
              <a:gd name="connsiteX8" fmla="*/ 148570 w 813861"/>
              <a:gd name="connsiteY8" fmla="*/ 1178076 h 1350754"/>
              <a:gd name="connsiteX0" fmla="*/ 148570 w 813861"/>
              <a:gd name="connsiteY0" fmla="*/ 1178076 h 1357814"/>
              <a:gd name="connsiteX1" fmla="*/ 36603 w 813861"/>
              <a:gd name="connsiteY1" fmla="*/ 551059 h 1357814"/>
              <a:gd name="connsiteX2" fmla="*/ 58996 w 813861"/>
              <a:gd name="connsiteY2" fmla="*/ 69599 h 1357814"/>
              <a:gd name="connsiteX3" fmla="*/ 686013 w 813861"/>
              <a:gd name="connsiteY3" fmla="*/ 13616 h 1357814"/>
              <a:gd name="connsiteX4" fmla="*/ 812910 w 813861"/>
              <a:gd name="connsiteY4" fmla="*/ 174102 h 1357814"/>
              <a:gd name="connsiteX5" fmla="*/ 659888 w 813861"/>
              <a:gd name="connsiteY5" fmla="*/ 1155682 h 1357814"/>
              <a:gd name="connsiteX6" fmla="*/ 525526 w 813861"/>
              <a:gd name="connsiteY6" fmla="*/ 1323633 h 1357814"/>
              <a:gd name="connsiteX7" fmla="*/ 253073 w 813861"/>
              <a:gd name="connsiteY7" fmla="*/ 1327366 h 1357814"/>
              <a:gd name="connsiteX8" fmla="*/ 148570 w 813861"/>
              <a:gd name="connsiteY8" fmla="*/ 1178076 h 1357814"/>
              <a:gd name="connsiteX0" fmla="*/ 148570 w 812913"/>
              <a:gd name="connsiteY0" fmla="*/ 1178076 h 1357814"/>
              <a:gd name="connsiteX1" fmla="*/ 36603 w 812913"/>
              <a:gd name="connsiteY1" fmla="*/ 551059 h 1357814"/>
              <a:gd name="connsiteX2" fmla="*/ 58996 w 812913"/>
              <a:gd name="connsiteY2" fmla="*/ 69599 h 1357814"/>
              <a:gd name="connsiteX3" fmla="*/ 686013 w 812913"/>
              <a:gd name="connsiteY3" fmla="*/ 13616 h 1357814"/>
              <a:gd name="connsiteX4" fmla="*/ 812910 w 812913"/>
              <a:gd name="connsiteY4" fmla="*/ 174102 h 1357814"/>
              <a:gd name="connsiteX5" fmla="*/ 689746 w 812913"/>
              <a:gd name="connsiteY5" fmla="*/ 1017589 h 1357814"/>
              <a:gd name="connsiteX6" fmla="*/ 525526 w 812913"/>
              <a:gd name="connsiteY6" fmla="*/ 1323633 h 1357814"/>
              <a:gd name="connsiteX7" fmla="*/ 253073 w 812913"/>
              <a:gd name="connsiteY7" fmla="*/ 1327366 h 1357814"/>
              <a:gd name="connsiteX8" fmla="*/ 148570 w 812913"/>
              <a:gd name="connsiteY8" fmla="*/ 1178076 h 1357814"/>
              <a:gd name="connsiteX0" fmla="*/ 97666 w 810528"/>
              <a:gd name="connsiteY0" fmla="*/ 1013857 h 1367254"/>
              <a:gd name="connsiteX1" fmla="*/ 34218 w 810528"/>
              <a:gd name="connsiteY1" fmla="*/ 551059 h 1367254"/>
              <a:gd name="connsiteX2" fmla="*/ 56611 w 810528"/>
              <a:gd name="connsiteY2" fmla="*/ 69599 h 1367254"/>
              <a:gd name="connsiteX3" fmla="*/ 683628 w 810528"/>
              <a:gd name="connsiteY3" fmla="*/ 13616 h 1367254"/>
              <a:gd name="connsiteX4" fmla="*/ 810525 w 810528"/>
              <a:gd name="connsiteY4" fmla="*/ 174102 h 1367254"/>
              <a:gd name="connsiteX5" fmla="*/ 687361 w 810528"/>
              <a:gd name="connsiteY5" fmla="*/ 1017589 h 1367254"/>
              <a:gd name="connsiteX6" fmla="*/ 523141 w 810528"/>
              <a:gd name="connsiteY6" fmla="*/ 1323633 h 1367254"/>
              <a:gd name="connsiteX7" fmla="*/ 250688 w 810528"/>
              <a:gd name="connsiteY7" fmla="*/ 1327366 h 1367254"/>
              <a:gd name="connsiteX8" fmla="*/ 97666 w 810528"/>
              <a:gd name="connsiteY8" fmla="*/ 1013857 h 1367254"/>
              <a:gd name="connsiteX0" fmla="*/ 112203 w 825065"/>
              <a:gd name="connsiteY0" fmla="*/ 1013507 h 1366904"/>
              <a:gd name="connsiteX1" fmla="*/ 18897 w 825065"/>
              <a:gd name="connsiteY1" fmla="*/ 543245 h 1366904"/>
              <a:gd name="connsiteX2" fmla="*/ 71148 w 825065"/>
              <a:gd name="connsiteY2" fmla="*/ 69249 h 1366904"/>
              <a:gd name="connsiteX3" fmla="*/ 698165 w 825065"/>
              <a:gd name="connsiteY3" fmla="*/ 13266 h 1366904"/>
              <a:gd name="connsiteX4" fmla="*/ 825062 w 825065"/>
              <a:gd name="connsiteY4" fmla="*/ 173752 h 1366904"/>
              <a:gd name="connsiteX5" fmla="*/ 701898 w 825065"/>
              <a:gd name="connsiteY5" fmla="*/ 1017239 h 1366904"/>
              <a:gd name="connsiteX6" fmla="*/ 537678 w 825065"/>
              <a:gd name="connsiteY6" fmla="*/ 1323283 h 1366904"/>
              <a:gd name="connsiteX7" fmla="*/ 265225 w 825065"/>
              <a:gd name="connsiteY7" fmla="*/ 1327016 h 1366904"/>
              <a:gd name="connsiteX8" fmla="*/ 112203 w 825065"/>
              <a:gd name="connsiteY8" fmla="*/ 1013507 h 1366904"/>
              <a:gd name="connsiteX0" fmla="*/ 112203 w 817602"/>
              <a:gd name="connsiteY0" fmla="*/ 1019487 h 1372884"/>
              <a:gd name="connsiteX1" fmla="*/ 18897 w 817602"/>
              <a:gd name="connsiteY1" fmla="*/ 549225 h 1372884"/>
              <a:gd name="connsiteX2" fmla="*/ 71148 w 817602"/>
              <a:gd name="connsiteY2" fmla="*/ 75229 h 1372884"/>
              <a:gd name="connsiteX3" fmla="*/ 698165 w 817602"/>
              <a:gd name="connsiteY3" fmla="*/ 19246 h 1372884"/>
              <a:gd name="connsiteX4" fmla="*/ 817598 w 817602"/>
              <a:gd name="connsiteY4" fmla="*/ 261841 h 1372884"/>
              <a:gd name="connsiteX5" fmla="*/ 701898 w 817602"/>
              <a:gd name="connsiteY5" fmla="*/ 1023219 h 1372884"/>
              <a:gd name="connsiteX6" fmla="*/ 537678 w 817602"/>
              <a:gd name="connsiteY6" fmla="*/ 1329263 h 1372884"/>
              <a:gd name="connsiteX7" fmla="*/ 265225 w 817602"/>
              <a:gd name="connsiteY7" fmla="*/ 1332996 h 1372884"/>
              <a:gd name="connsiteX8" fmla="*/ 112203 w 817602"/>
              <a:gd name="connsiteY8" fmla="*/ 1019487 h 1372884"/>
              <a:gd name="connsiteX0" fmla="*/ 110121 w 815520"/>
              <a:gd name="connsiteY0" fmla="*/ 1024268 h 1377665"/>
              <a:gd name="connsiteX1" fmla="*/ 16815 w 815520"/>
              <a:gd name="connsiteY1" fmla="*/ 554006 h 1377665"/>
              <a:gd name="connsiteX2" fmla="*/ 72798 w 815520"/>
              <a:gd name="connsiteY2" fmla="*/ 68813 h 1377665"/>
              <a:gd name="connsiteX3" fmla="*/ 696083 w 815520"/>
              <a:gd name="connsiteY3" fmla="*/ 24027 h 1377665"/>
              <a:gd name="connsiteX4" fmla="*/ 815516 w 815520"/>
              <a:gd name="connsiteY4" fmla="*/ 266622 h 1377665"/>
              <a:gd name="connsiteX5" fmla="*/ 699816 w 815520"/>
              <a:gd name="connsiteY5" fmla="*/ 1028000 h 1377665"/>
              <a:gd name="connsiteX6" fmla="*/ 535596 w 815520"/>
              <a:gd name="connsiteY6" fmla="*/ 1334044 h 1377665"/>
              <a:gd name="connsiteX7" fmla="*/ 263143 w 815520"/>
              <a:gd name="connsiteY7" fmla="*/ 1337777 h 1377665"/>
              <a:gd name="connsiteX8" fmla="*/ 110121 w 815520"/>
              <a:gd name="connsiteY8" fmla="*/ 1024268 h 1377665"/>
              <a:gd name="connsiteX0" fmla="*/ 121887 w 827286"/>
              <a:gd name="connsiteY0" fmla="*/ 1024075 h 1377472"/>
              <a:gd name="connsiteX1" fmla="*/ 9920 w 827286"/>
              <a:gd name="connsiteY1" fmla="*/ 550081 h 1377472"/>
              <a:gd name="connsiteX2" fmla="*/ 84564 w 827286"/>
              <a:gd name="connsiteY2" fmla="*/ 68620 h 1377472"/>
              <a:gd name="connsiteX3" fmla="*/ 707849 w 827286"/>
              <a:gd name="connsiteY3" fmla="*/ 23834 h 1377472"/>
              <a:gd name="connsiteX4" fmla="*/ 827282 w 827286"/>
              <a:gd name="connsiteY4" fmla="*/ 266429 h 1377472"/>
              <a:gd name="connsiteX5" fmla="*/ 711582 w 827286"/>
              <a:gd name="connsiteY5" fmla="*/ 1027807 h 1377472"/>
              <a:gd name="connsiteX6" fmla="*/ 547362 w 827286"/>
              <a:gd name="connsiteY6" fmla="*/ 1333851 h 1377472"/>
              <a:gd name="connsiteX7" fmla="*/ 274909 w 827286"/>
              <a:gd name="connsiteY7" fmla="*/ 1337584 h 1377472"/>
              <a:gd name="connsiteX8" fmla="*/ 121887 w 827286"/>
              <a:gd name="connsiteY8" fmla="*/ 1024075 h 1377472"/>
              <a:gd name="connsiteX0" fmla="*/ 101895 w 825955"/>
              <a:gd name="connsiteY0" fmla="*/ 1042736 h 1376317"/>
              <a:gd name="connsiteX1" fmla="*/ 8589 w 825955"/>
              <a:gd name="connsiteY1" fmla="*/ 550081 h 1376317"/>
              <a:gd name="connsiteX2" fmla="*/ 83233 w 825955"/>
              <a:gd name="connsiteY2" fmla="*/ 68620 h 1376317"/>
              <a:gd name="connsiteX3" fmla="*/ 706518 w 825955"/>
              <a:gd name="connsiteY3" fmla="*/ 23834 h 1376317"/>
              <a:gd name="connsiteX4" fmla="*/ 825951 w 825955"/>
              <a:gd name="connsiteY4" fmla="*/ 266429 h 1376317"/>
              <a:gd name="connsiteX5" fmla="*/ 710251 w 825955"/>
              <a:gd name="connsiteY5" fmla="*/ 1027807 h 1376317"/>
              <a:gd name="connsiteX6" fmla="*/ 546031 w 825955"/>
              <a:gd name="connsiteY6" fmla="*/ 1333851 h 1376317"/>
              <a:gd name="connsiteX7" fmla="*/ 273578 w 825955"/>
              <a:gd name="connsiteY7" fmla="*/ 1337584 h 1376317"/>
              <a:gd name="connsiteX8" fmla="*/ 101895 w 825955"/>
              <a:gd name="connsiteY8" fmla="*/ 1042736 h 1376317"/>
              <a:gd name="connsiteX0" fmla="*/ 101895 w 825955"/>
              <a:gd name="connsiteY0" fmla="*/ 1052259 h 1385840"/>
              <a:gd name="connsiteX1" fmla="*/ 8589 w 825955"/>
              <a:gd name="connsiteY1" fmla="*/ 559604 h 1385840"/>
              <a:gd name="connsiteX2" fmla="*/ 83233 w 825955"/>
              <a:gd name="connsiteY2" fmla="*/ 59482 h 1385840"/>
              <a:gd name="connsiteX3" fmla="*/ 706518 w 825955"/>
              <a:gd name="connsiteY3" fmla="*/ 33357 h 1385840"/>
              <a:gd name="connsiteX4" fmla="*/ 825951 w 825955"/>
              <a:gd name="connsiteY4" fmla="*/ 275952 h 1385840"/>
              <a:gd name="connsiteX5" fmla="*/ 710251 w 825955"/>
              <a:gd name="connsiteY5" fmla="*/ 1037330 h 1385840"/>
              <a:gd name="connsiteX6" fmla="*/ 546031 w 825955"/>
              <a:gd name="connsiteY6" fmla="*/ 1343374 h 1385840"/>
              <a:gd name="connsiteX7" fmla="*/ 273578 w 825955"/>
              <a:gd name="connsiteY7" fmla="*/ 1347107 h 1385840"/>
              <a:gd name="connsiteX8" fmla="*/ 101895 w 825955"/>
              <a:gd name="connsiteY8" fmla="*/ 1052259 h 138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955" h="1385840">
                <a:moveTo>
                  <a:pt x="101895" y="1052259"/>
                </a:moveTo>
                <a:cubicBezTo>
                  <a:pt x="57730" y="921009"/>
                  <a:pt x="11699" y="725067"/>
                  <a:pt x="8589" y="559604"/>
                </a:cubicBezTo>
                <a:cubicBezTo>
                  <a:pt x="5479" y="394141"/>
                  <a:pt x="-33089" y="147190"/>
                  <a:pt x="83233" y="59482"/>
                </a:cubicBezTo>
                <a:cubicBezTo>
                  <a:pt x="199555" y="-28226"/>
                  <a:pt x="582732" y="-2721"/>
                  <a:pt x="706518" y="33357"/>
                </a:cubicBezTo>
                <a:cubicBezTo>
                  <a:pt x="830304" y="69435"/>
                  <a:pt x="825329" y="108623"/>
                  <a:pt x="825951" y="275952"/>
                </a:cubicBezTo>
                <a:cubicBezTo>
                  <a:pt x="826573" y="443281"/>
                  <a:pt x="756904" y="859426"/>
                  <a:pt x="710251" y="1037330"/>
                </a:cubicBezTo>
                <a:cubicBezTo>
                  <a:pt x="663598" y="1215234"/>
                  <a:pt x="626896" y="1283658"/>
                  <a:pt x="546031" y="1343374"/>
                </a:cubicBezTo>
                <a:cubicBezTo>
                  <a:pt x="465166" y="1403090"/>
                  <a:pt x="347601" y="1395626"/>
                  <a:pt x="273578" y="1347107"/>
                </a:cubicBezTo>
                <a:cubicBezTo>
                  <a:pt x="199555" y="1298588"/>
                  <a:pt x="146060" y="1183509"/>
                  <a:pt x="101895" y="105225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" name="background_tooth_43">
            <a:extLst>
              <a:ext uri="{FF2B5EF4-FFF2-40B4-BE49-F238E27FC236}">
                <a16:creationId xmlns:a16="http://schemas.microsoft.com/office/drawing/2014/main" id="{46C2AEC7-0588-282B-3D76-42684A62C67E}"/>
              </a:ext>
            </a:extLst>
          </p:cNvPr>
          <p:cNvSpPr/>
          <p:nvPr/>
        </p:nvSpPr>
        <p:spPr>
          <a:xfrm rot="10800000" flipH="1">
            <a:off x="3523566" y="3387766"/>
            <a:ext cx="411013" cy="596778"/>
          </a:xfrm>
          <a:custGeom>
            <a:avLst/>
            <a:gdLst>
              <a:gd name="connsiteX0" fmla="*/ 366153 w 395849"/>
              <a:gd name="connsiteY0" fmla="*/ 186714 h 658545"/>
              <a:gd name="connsiteX1" fmla="*/ 389013 w 395849"/>
              <a:gd name="connsiteY1" fmla="*/ 461034 h 658545"/>
              <a:gd name="connsiteX2" fmla="*/ 297573 w 395849"/>
              <a:gd name="connsiteY2" fmla="*/ 621054 h 658545"/>
              <a:gd name="connsiteX3" fmla="*/ 179463 w 395849"/>
              <a:gd name="connsiteY3" fmla="*/ 651534 h 658545"/>
              <a:gd name="connsiteX4" fmla="*/ 4203 w 395849"/>
              <a:gd name="connsiteY4" fmla="*/ 518184 h 658545"/>
              <a:gd name="connsiteX5" fmla="*/ 65163 w 395849"/>
              <a:gd name="connsiteY5" fmla="*/ 201954 h 658545"/>
              <a:gd name="connsiteX6" fmla="*/ 183273 w 395849"/>
              <a:gd name="connsiteY6" fmla="*/ 24 h 658545"/>
              <a:gd name="connsiteX7" fmla="*/ 366153 w 395849"/>
              <a:gd name="connsiteY7" fmla="*/ 186714 h 658545"/>
              <a:gd name="connsiteX0" fmla="*/ 378333 w 408029"/>
              <a:gd name="connsiteY0" fmla="*/ 186934 h 658765"/>
              <a:gd name="connsiteX1" fmla="*/ 401193 w 408029"/>
              <a:gd name="connsiteY1" fmla="*/ 461254 h 658765"/>
              <a:gd name="connsiteX2" fmla="*/ 309753 w 408029"/>
              <a:gd name="connsiteY2" fmla="*/ 621274 h 658765"/>
              <a:gd name="connsiteX3" fmla="*/ 191643 w 408029"/>
              <a:gd name="connsiteY3" fmla="*/ 651754 h 658765"/>
              <a:gd name="connsiteX4" fmla="*/ 16383 w 408029"/>
              <a:gd name="connsiteY4" fmla="*/ 518404 h 658765"/>
              <a:gd name="connsiteX5" fmla="*/ 27813 w 408029"/>
              <a:gd name="connsiteY5" fmla="*/ 156454 h 658765"/>
              <a:gd name="connsiteX6" fmla="*/ 195453 w 408029"/>
              <a:gd name="connsiteY6" fmla="*/ 244 h 658765"/>
              <a:gd name="connsiteX7" fmla="*/ 378333 w 408029"/>
              <a:gd name="connsiteY7" fmla="*/ 186934 h 658765"/>
              <a:gd name="connsiteX0" fmla="*/ 378333 w 407408"/>
              <a:gd name="connsiteY0" fmla="*/ 186934 h 658765"/>
              <a:gd name="connsiteX1" fmla="*/ 401193 w 407408"/>
              <a:gd name="connsiteY1" fmla="*/ 461254 h 658765"/>
              <a:gd name="connsiteX2" fmla="*/ 309753 w 407408"/>
              <a:gd name="connsiteY2" fmla="*/ 621274 h 658765"/>
              <a:gd name="connsiteX3" fmla="*/ 191643 w 407408"/>
              <a:gd name="connsiteY3" fmla="*/ 651754 h 658765"/>
              <a:gd name="connsiteX4" fmla="*/ 16383 w 407408"/>
              <a:gd name="connsiteY4" fmla="*/ 518404 h 658765"/>
              <a:gd name="connsiteX5" fmla="*/ 27813 w 407408"/>
              <a:gd name="connsiteY5" fmla="*/ 156454 h 658765"/>
              <a:gd name="connsiteX6" fmla="*/ 210693 w 407408"/>
              <a:gd name="connsiteY6" fmla="*/ 244 h 658765"/>
              <a:gd name="connsiteX7" fmla="*/ 378333 w 407408"/>
              <a:gd name="connsiteY7" fmla="*/ 186934 h 658765"/>
              <a:gd name="connsiteX0" fmla="*/ 385953 w 410524"/>
              <a:gd name="connsiteY0" fmla="*/ 253371 h 660432"/>
              <a:gd name="connsiteX1" fmla="*/ 401193 w 410524"/>
              <a:gd name="connsiteY1" fmla="*/ 462921 h 660432"/>
              <a:gd name="connsiteX2" fmla="*/ 309753 w 410524"/>
              <a:gd name="connsiteY2" fmla="*/ 622941 h 660432"/>
              <a:gd name="connsiteX3" fmla="*/ 191643 w 410524"/>
              <a:gd name="connsiteY3" fmla="*/ 653421 h 660432"/>
              <a:gd name="connsiteX4" fmla="*/ 16383 w 410524"/>
              <a:gd name="connsiteY4" fmla="*/ 520071 h 660432"/>
              <a:gd name="connsiteX5" fmla="*/ 27813 w 410524"/>
              <a:gd name="connsiteY5" fmla="*/ 158121 h 660432"/>
              <a:gd name="connsiteX6" fmla="*/ 210693 w 410524"/>
              <a:gd name="connsiteY6" fmla="*/ 1911 h 660432"/>
              <a:gd name="connsiteX7" fmla="*/ 385953 w 410524"/>
              <a:gd name="connsiteY7" fmla="*/ 253371 h 660432"/>
              <a:gd name="connsiteX0" fmla="*/ 385953 w 404789"/>
              <a:gd name="connsiteY0" fmla="*/ 251498 h 658559"/>
              <a:gd name="connsiteX1" fmla="*/ 401193 w 404789"/>
              <a:gd name="connsiteY1" fmla="*/ 461048 h 658559"/>
              <a:gd name="connsiteX2" fmla="*/ 309753 w 404789"/>
              <a:gd name="connsiteY2" fmla="*/ 621068 h 658559"/>
              <a:gd name="connsiteX3" fmla="*/ 191643 w 404789"/>
              <a:gd name="connsiteY3" fmla="*/ 651548 h 658559"/>
              <a:gd name="connsiteX4" fmla="*/ 16383 w 404789"/>
              <a:gd name="connsiteY4" fmla="*/ 518198 h 658559"/>
              <a:gd name="connsiteX5" fmla="*/ 27813 w 404789"/>
              <a:gd name="connsiteY5" fmla="*/ 156248 h 658559"/>
              <a:gd name="connsiteX6" fmla="*/ 210693 w 404789"/>
              <a:gd name="connsiteY6" fmla="*/ 38 h 658559"/>
              <a:gd name="connsiteX7" fmla="*/ 382143 w 404789"/>
              <a:gd name="connsiteY7" fmla="*/ 167678 h 658559"/>
              <a:gd name="connsiteX8" fmla="*/ 385953 w 404789"/>
              <a:gd name="connsiteY8" fmla="*/ 251498 h 658559"/>
              <a:gd name="connsiteX0" fmla="*/ 408813 w 412402"/>
              <a:gd name="connsiteY0" fmla="*/ 274358 h 658559"/>
              <a:gd name="connsiteX1" fmla="*/ 401193 w 412402"/>
              <a:gd name="connsiteY1" fmla="*/ 461048 h 658559"/>
              <a:gd name="connsiteX2" fmla="*/ 309753 w 412402"/>
              <a:gd name="connsiteY2" fmla="*/ 621068 h 658559"/>
              <a:gd name="connsiteX3" fmla="*/ 191643 w 412402"/>
              <a:gd name="connsiteY3" fmla="*/ 651548 h 658559"/>
              <a:gd name="connsiteX4" fmla="*/ 16383 w 412402"/>
              <a:gd name="connsiteY4" fmla="*/ 518198 h 658559"/>
              <a:gd name="connsiteX5" fmla="*/ 27813 w 412402"/>
              <a:gd name="connsiteY5" fmla="*/ 156248 h 658559"/>
              <a:gd name="connsiteX6" fmla="*/ 210693 w 412402"/>
              <a:gd name="connsiteY6" fmla="*/ 38 h 658559"/>
              <a:gd name="connsiteX7" fmla="*/ 382143 w 412402"/>
              <a:gd name="connsiteY7" fmla="*/ 167678 h 658559"/>
              <a:gd name="connsiteX8" fmla="*/ 408813 w 412402"/>
              <a:gd name="connsiteY8" fmla="*/ 274358 h 658559"/>
              <a:gd name="connsiteX0" fmla="*/ 382143 w 408850"/>
              <a:gd name="connsiteY0" fmla="*/ 167678 h 658559"/>
              <a:gd name="connsiteX1" fmla="*/ 401193 w 408850"/>
              <a:gd name="connsiteY1" fmla="*/ 461048 h 658559"/>
              <a:gd name="connsiteX2" fmla="*/ 309753 w 408850"/>
              <a:gd name="connsiteY2" fmla="*/ 621068 h 658559"/>
              <a:gd name="connsiteX3" fmla="*/ 191643 w 408850"/>
              <a:gd name="connsiteY3" fmla="*/ 651548 h 658559"/>
              <a:gd name="connsiteX4" fmla="*/ 16383 w 408850"/>
              <a:gd name="connsiteY4" fmla="*/ 518198 h 658559"/>
              <a:gd name="connsiteX5" fmla="*/ 27813 w 408850"/>
              <a:gd name="connsiteY5" fmla="*/ 156248 h 658559"/>
              <a:gd name="connsiteX6" fmla="*/ 210693 w 408850"/>
              <a:gd name="connsiteY6" fmla="*/ 38 h 658559"/>
              <a:gd name="connsiteX7" fmla="*/ 382143 w 408850"/>
              <a:gd name="connsiteY7" fmla="*/ 167678 h 658559"/>
              <a:gd name="connsiteX0" fmla="*/ 389763 w 412426"/>
              <a:gd name="connsiteY0" fmla="*/ 167678 h 658559"/>
              <a:gd name="connsiteX1" fmla="*/ 401193 w 412426"/>
              <a:gd name="connsiteY1" fmla="*/ 461048 h 658559"/>
              <a:gd name="connsiteX2" fmla="*/ 309753 w 412426"/>
              <a:gd name="connsiteY2" fmla="*/ 621068 h 658559"/>
              <a:gd name="connsiteX3" fmla="*/ 191643 w 412426"/>
              <a:gd name="connsiteY3" fmla="*/ 651548 h 658559"/>
              <a:gd name="connsiteX4" fmla="*/ 16383 w 412426"/>
              <a:gd name="connsiteY4" fmla="*/ 518198 h 658559"/>
              <a:gd name="connsiteX5" fmla="*/ 27813 w 412426"/>
              <a:gd name="connsiteY5" fmla="*/ 156248 h 658559"/>
              <a:gd name="connsiteX6" fmla="*/ 210693 w 412426"/>
              <a:gd name="connsiteY6" fmla="*/ 38 h 658559"/>
              <a:gd name="connsiteX7" fmla="*/ 389763 w 412426"/>
              <a:gd name="connsiteY7" fmla="*/ 167678 h 658559"/>
              <a:gd name="connsiteX0" fmla="*/ 405304 w 427967"/>
              <a:gd name="connsiteY0" fmla="*/ 167718 h 658599"/>
              <a:gd name="connsiteX1" fmla="*/ 416734 w 427967"/>
              <a:gd name="connsiteY1" fmla="*/ 461088 h 658599"/>
              <a:gd name="connsiteX2" fmla="*/ 325294 w 427967"/>
              <a:gd name="connsiteY2" fmla="*/ 621108 h 658599"/>
              <a:gd name="connsiteX3" fmla="*/ 207184 w 427967"/>
              <a:gd name="connsiteY3" fmla="*/ 651588 h 658599"/>
              <a:gd name="connsiteX4" fmla="*/ 31924 w 427967"/>
              <a:gd name="connsiteY4" fmla="*/ 518238 h 658599"/>
              <a:gd name="connsiteX5" fmla="*/ 16684 w 427967"/>
              <a:gd name="connsiteY5" fmla="*/ 186768 h 658599"/>
              <a:gd name="connsiteX6" fmla="*/ 226234 w 427967"/>
              <a:gd name="connsiteY6" fmla="*/ 78 h 658599"/>
              <a:gd name="connsiteX7" fmla="*/ 405304 w 427967"/>
              <a:gd name="connsiteY7" fmla="*/ 167718 h 658599"/>
              <a:gd name="connsiteX0" fmla="*/ 418339 w 441002"/>
              <a:gd name="connsiteY0" fmla="*/ 167718 h 660819"/>
              <a:gd name="connsiteX1" fmla="*/ 429769 w 441002"/>
              <a:gd name="connsiteY1" fmla="*/ 461088 h 660819"/>
              <a:gd name="connsiteX2" fmla="*/ 338329 w 441002"/>
              <a:gd name="connsiteY2" fmla="*/ 621108 h 660819"/>
              <a:gd name="connsiteX3" fmla="*/ 220219 w 441002"/>
              <a:gd name="connsiteY3" fmla="*/ 651588 h 660819"/>
              <a:gd name="connsiteX4" fmla="*/ 18289 w 441002"/>
              <a:gd name="connsiteY4" fmla="*/ 487758 h 660819"/>
              <a:gd name="connsiteX5" fmla="*/ 29719 w 441002"/>
              <a:gd name="connsiteY5" fmla="*/ 186768 h 660819"/>
              <a:gd name="connsiteX6" fmla="*/ 239269 w 441002"/>
              <a:gd name="connsiteY6" fmla="*/ 78 h 660819"/>
              <a:gd name="connsiteX7" fmla="*/ 418339 w 441002"/>
              <a:gd name="connsiteY7" fmla="*/ 167718 h 660819"/>
              <a:gd name="connsiteX0" fmla="*/ 416434 w 439097"/>
              <a:gd name="connsiteY0" fmla="*/ 167718 h 673972"/>
              <a:gd name="connsiteX1" fmla="*/ 427864 w 439097"/>
              <a:gd name="connsiteY1" fmla="*/ 461088 h 673972"/>
              <a:gd name="connsiteX2" fmla="*/ 336424 w 439097"/>
              <a:gd name="connsiteY2" fmla="*/ 621108 h 673972"/>
              <a:gd name="connsiteX3" fmla="*/ 191644 w 439097"/>
              <a:gd name="connsiteY3" fmla="*/ 666828 h 673972"/>
              <a:gd name="connsiteX4" fmla="*/ 16384 w 439097"/>
              <a:gd name="connsiteY4" fmla="*/ 487758 h 673972"/>
              <a:gd name="connsiteX5" fmla="*/ 27814 w 439097"/>
              <a:gd name="connsiteY5" fmla="*/ 186768 h 673972"/>
              <a:gd name="connsiteX6" fmla="*/ 237364 w 439097"/>
              <a:gd name="connsiteY6" fmla="*/ 78 h 673972"/>
              <a:gd name="connsiteX7" fmla="*/ 416434 w 439097"/>
              <a:gd name="connsiteY7" fmla="*/ 167718 h 673972"/>
              <a:gd name="connsiteX0" fmla="*/ 416434 w 437868"/>
              <a:gd name="connsiteY0" fmla="*/ 167718 h 670237"/>
              <a:gd name="connsiteX1" fmla="*/ 427864 w 437868"/>
              <a:gd name="connsiteY1" fmla="*/ 461088 h 670237"/>
              <a:gd name="connsiteX2" fmla="*/ 355474 w 437868"/>
              <a:gd name="connsiteY2" fmla="*/ 594438 h 670237"/>
              <a:gd name="connsiteX3" fmla="*/ 191644 w 437868"/>
              <a:gd name="connsiteY3" fmla="*/ 666828 h 670237"/>
              <a:gd name="connsiteX4" fmla="*/ 16384 w 437868"/>
              <a:gd name="connsiteY4" fmla="*/ 487758 h 670237"/>
              <a:gd name="connsiteX5" fmla="*/ 27814 w 437868"/>
              <a:gd name="connsiteY5" fmla="*/ 186768 h 670237"/>
              <a:gd name="connsiteX6" fmla="*/ 237364 w 437868"/>
              <a:gd name="connsiteY6" fmla="*/ 78 h 670237"/>
              <a:gd name="connsiteX7" fmla="*/ 416434 w 437868"/>
              <a:gd name="connsiteY7" fmla="*/ 167718 h 670237"/>
              <a:gd name="connsiteX0" fmla="*/ 415353 w 436787"/>
              <a:gd name="connsiteY0" fmla="*/ 167718 h 673901"/>
              <a:gd name="connsiteX1" fmla="*/ 426783 w 436787"/>
              <a:gd name="connsiteY1" fmla="*/ 461088 h 673901"/>
              <a:gd name="connsiteX2" fmla="*/ 354393 w 436787"/>
              <a:gd name="connsiteY2" fmla="*/ 594438 h 673901"/>
              <a:gd name="connsiteX3" fmla="*/ 175323 w 436787"/>
              <a:gd name="connsiteY3" fmla="*/ 670638 h 673901"/>
              <a:gd name="connsiteX4" fmla="*/ 15303 w 436787"/>
              <a:gd name="connsiteY4" fmla="*/ 487758 h 673901"/>
              <a:gd name="connsiteX5" fmla="*/ 26733 w 436787"/>
              <a:gd name="connsiteY5" fmla="*/ 186768 h 673901"/>
              <a:gd name="connsiteX6" fmla="*/ 236283 w 436787"/>
              <a:gd name="connsiteY6" fmla="*/ 78 h 673901"/>
              <a:gd name="connsiteX7" fmla="*/ 415353 w 436787"/>
              <a:gd name="connsiteY7" fmla="*/ 167718 h 673901"/>
              <a:gd name="connsiteX0" fmla="*/ 438677 w 460111"/>
              <a:gd name="connsiteY0" fmla="*/ 167718 h 675048"/>
              <a:gd name="connsiteX1" fmla="*/ 450107 w 460111"/>
              <a:gd name="connsiteY1" fmla="*/ 461088 h 675048"/>
              <a:gd name="connsiteX2" fmla="*/ 377717 w 460111"/>
              <a:gd name="connsiteY2" fmla="*/ 594438 h 675048"/>
              <a:gd name="connsiteX3" fmla="*/ 198647 w 460111"/>
              <a:gd name="connsiteY3" fmla="*/ 670638 h 675048"/>
              <a:gd name="connsiteX4" fmla="*/ 8147 w 460111"/>
              <a:gd name="connsiteY4" fmla="*/ 464898 h 675048"/>
              <a:gd name="connsiteX5" fmla="*/ 50057 w 460111"/>
              <a:gd name="connsiteY5" fmla="*/ 186768 h 675048"/>
              <a:gd name="connsiteX6" fmla="*/ 259607 w 460111"/>
              <a:gd name="connsiteY6" fmla="*/ 78 h 675048"/>
              <a:gd name="connsiteX7" fmla="*/ 438677 w 460111"/>
              <a:gd name="connsiteY7" fmla="*/ 167718 h 675048"/>
              <a:gd name="connsiteX0" fmla="*/ 435122 w 456556"/>
              <a:gd name="connsiteY0" fmla="*/ 167718 h 675048"/>
              <a:gd name="connsiteX1" fmla="*/ 446552 w 456556"/>
              <a:gd name="connsiteY1" fmla="*/ 461088 h 675048"/>
              <a:gd name="connsiteX2" fmla="*/ 374162 w 456556"/>
              <a:gd name="connsiteY2" fmla="*/ 594438 h 675048"/>
              <a:gd name="connsiteX3" fmla="*/ 195092 w 456556"/>
              <a:gd name="connsiteY3" fmla="*/ 670638 h 675048"/>
              <a:gd name="connsiteX4" fmla="*/ 4592 w 456556"/>
              <a:gd name="connsiteY4" fmla="*/ 464898 h 675048"/>
              <a:gd name="connsiteX5" fmla="*/ 69362 w 456556"/>
              <a:gd name="connsiteY5" fmla="*/ 186768 h 675048"/>
              <a:gd name="connsiteX6" fmla="*/ 256052 w 456556"/>
              <a:gd name="connsiteY6" fmla="*/ 78 h 675048"/>
              <a:gd name="connsiteX7" fmla="*/ 435122 w 456556"/>
              <a:gd name="connsiteY7" fmla="*/ 167718 h 675048"/>
              <a:gd name="connsiteX0" fmla="*/ 400832 w 447209"/>
              <a:gd name="connsiteY0" fmla="*/ 179082 h 674982"/>
              <a:gd name="connsiteX1" fmla="*/ 446552 w 447209"/>
              <a:gd name="connsiteY1" fmla="*/ 461022 h 674982"/>
              <a:gd name="connsiteX2" fmla="*/ 374162 w 447209"/>
              <a:gd name="connsiteY2" fmla="*/ 594372 h 674982"/>
              <a:gd name="connsiteX3" fmla="*/ 195092 w 447209"/>
              <a:gd name="connsiteY3" fmla="*/ 670572 h 674982"/>
              <a:gd name="connsiteX4" fmla="*/ 4592 w 447209"/>
              <a:gd name="connsiteY4" fmla="*/ 464832 h 674982"/>
              <a:gd name="connsiteX5" fmla="*/ 69362 w 447209"/>
              <a:gd name="connsiteY5" fmla="*/ 186702 h 674982"/>
              <a:gd name="connsiteX6" fmla="*/ 256052 w 447209"/>
              <a:gd name="connsiteY6" fmla="*/ 12 h 674982"/>
              <a:gd name="connsiteX7" fmla="*/ 400832 w 447209"/>
              <a:gd name="connsiteY7" fmla="*/ 179082 h 674982"/>
              <a:gd name="connsiteX0" fmla="*/ 400832 w 447209"/>
              <a:gd name="connsiteY0" fmla="*/ 167653 h 663553"/>
              <a:gd name="connsiteX1" fmla="*/ 446552 w 447209"/>
              <a:gd name="connsiteY1" fmla="*/ 449593 h 663553"/>
              <a:gd name="connsiteX2" fmla="*/ 374162 w 447209"/>
              <a:gd name="connsiteY2" fmla="*/ 582943 h 663553"/>
              <a:gd name="connsiteX3" fmla="*/ 195092 w 447209"/>
              <a:gd name="connsiteY3" fmla="*/ 659143 h 663553"/>
              <a:gd name="connsiteX4" fmla="*/ 4592 w 447209"/>
              <a:gd name="connsiteY4" fmla="*/ 453403 h 663553"/>
              <a:gd name="connsiteX5" fmla="*/ 69362 w 447209"/>
              <a:gd name="connsiteY5" fmla="*/ 175273 h 663553"/>
              <a:gd name="connsiteX6" fmla="*/ 256052 w 447209"/>
              <a:gd name="connsiteY6" fmla="*/ 13 h 663553"/>
              <a:gd name="connsiteX7" fmla="*/ 400832 w 447209"/>
              <a:gd name="connsiteY7" fmla="*/ 167653 h 663553"/>
              <a:gd name="connsiteX0" fmla="*/ 399034 w 445411"/>
              <a:gd name="connsiteY0" fmla="*/ 168062 h 663962"/>
              <a:gd name="connsiteX1" fmla="*/ 444754 w 445411"/>
              <a:gd name="connsiteY1" fmla="*/ 450002 h 663962"/>
              <a:gd name="connsiteX2" fmla="*/ 372364 w 445411"/>
              <a:gd name="connsiteY2" fmla="*/ 583352 h 663962"/>
              <a:gd name="connsiteX3" fmla="*/ 193294 w 445411"/>
              <a:gd name="connsiteY3" fmla="*/ 659552 h 663962"/>
              <a:gd name="connsiteX4" fmla="*/ 2794 w 445411"/>
              <a:gd name="connsiteY4" fmla="*/ 453812 h 663962"/>
              <a:gd name="connsiteX5" fmla="*/ 86614 w 445411"/>
              <a:gd name="connsiteY5" fmla="*/ 133772 h 663962"/>
              <a:gd name="connsiteX6" fmla="*/ 254254 w 445411"/>
              <a:gd name="connsiteY6" fmla="*/ 422 h 663962"/>
              <a:gd name="connsiteX7" fmla="*/ 399034 w 445411"/>
              <a:gd name="connsiteY7" fmla="*/ 168062 h 663962"/>
              <a:gd name="connsiteX0" fmla="*/ 376174 w 444761"/>
              <a:gd name="connsiteY0" fmla="*/ 125754 h 663564"/>
              <a:gd name="connsiteX1" fmla="*/ 444754 w 444761"/>
              <a:gd name="connsiteY1" fmla="*/ 449604 h 663564"/>
              <a:gd name="connsiteX2" fmla="*/ 372364 w 444761"/>
              <a:gd name="connsiteY2" fmla="*/ 582954 h 663564"/>
              <a:gd name="connsiteX3" fmla="*/ 193294 w 444761"/>
              <a:gd name="connsiteY3" fmla="*/ 659154 h 663564"/>
              <a:gd name="connsiteX4" fmla="*/ 2794 w 444761"/>
              <a:gd name="connsiteY4" fmla="*/ 453414 h 663564"/>
              <a:gd name="connsiteX5" fmla="*/ 86614 w 444761"/>
              <a:gd name="connsiteY5" fmla="*/ 133374 h 663564"/>
              <a:gd name="connsiteX6" fmla="*/ 254254 w 444761"/>
              <a:gd name="connsiteY6" fmla="*/ 24 h 663564"/>
              <a:gd name="connsiteX7" fmla="*/ 376174 w 444761"/>
              <a:gd name="connsiteY7" fmla="*/ 125754 h 663564"/>
              <a:gd name="connsiteX0" fmla="*/ 376174 w 444761"/>
              <a:gd name="connsiteY0" fmla="*/ 160034 h 697844"/>
              <a:gd name="connsiteX1" fmla="*/ 444754 w 444761"/>
              <a:gd name="connsiteY1" fmla="*/ 483884 h 697844"/>
              <a:gd name="connsiteX2" fmla="*/ 372364 w 444761"/>
              <a:gd name="connsiteY2" fmla="*/ 617234 h 697844"/>
              <a:gd name="connsiteX3" fmla="*/ 193294 w 444761"/>
              <a:gd name="connsiteY3" fmla="*/ 693434 h 697844"/>
              <a:gd name="connsiteX4" fmla="*/ 2794 w 444761"/>
              <a:gd name="connsiteY4" fmla="*/ 487694 h 697844"/>
              <a:gd name="connsiteX5" fmla="*/ 86614 w 444761"/>
              <a:gd name="connsiteY5" fmla="*/ 167654 h 697844"/>
              <a:gd name="connsiteX6" fmla="*/ 254254 w 444761"/>
              <a:gd name="connsiteY6" fmla="*/ 14 h 697844"/>
              <a:gd name="connsiteX7" fmla="*/ 376174 w 444761"/>
              <a:gd name="connsiteY7" fmla="*/ 160034 h 697844"/>
              <a:gd name="connsiteX0" fmla="*/ 379503 w 448090"/>
              <a:gd name="connsiteY0" fmla="*/ 160182 h 697992"/>
              <a:gd name="connsiteX1" fmla="*/ 448083 w 448090"/>
              <a:gd name="connsiteY1" fmla="*/ 484032 h 697992"/>
              <a:gd name="connsiteX2" fmla="*/ 375693 w 448090"/>
              <a:gd name="connsiteY2" fmla="*/ 617382 h 697992"/>
              <a:gd name="connsiteX3" fmla="*/ 196623 w 448090"/>
              <a:gd name="connsiteY3" fmla="*/ 693582 h 697992"/>
              <a:gd name="connsiteX4" fmla="*/ 6123 w 448090"/>
              <a:gd name="connsiteY4" fmla="*/ 487842 h 697992"/>
              <a:gd name="connsiteX5" fmla="*/ 59463 w 448090"/>
              <a:gd name="connsiteY5" fmla="*/ 186852 h 697992"/>
              <a:gd name="connsiteX6" fmla="*/ 257583 w 448090"/>
              <a:gd name="connsiteY6" fmla="*/ 162 h 697992"/>
              <a:gd name="connsiteX7" fmla="*/ 379503 w 448090"/>
              <a:gd name="connsiteY7" fmla="*/ 160182 h 697992"/>
              <a:gd name="connsiteX0" fmla="*/ 417603 w 450733"/>
              <a:gd name="connsiteY0" fmla="*/ 160182 h 697992"/>
              <a:gd name="connsiteX1" fmla="*/ 448083 w 450733"/>
              <a:gd name="connsiteY1" fmla="*/ 484032 h 697992"/>
              <a:gd name="connsiteX2" fmla="*/ 375693 w 450733"/>
              <a:gd name="connsiteY2" fmla="*/ 617382 h 697992"/>
              <a:gd name="connsiteX3" fmla="*/ 196623 w 450733"/>
              <a:gd name="connsiteY3" fmla="*/ 693582 h 697992"/>
              <a:gd name="connsiteX4" fmla="*/ 6123 w 450733"/>
              <a:gd name="connsiteY4" fmla="*/ 487842 h 697992"/>
              <a:gd name="connsiteX5" fmla="*/ 59463 w 450733"/>
              <a:gd name="connsiteY5" fmla="*/ 186852 h 697992"/>
              <a:gd name="connsiteX6" fmla="*/ 257583 w 450733"/>
              <a:gd name="connsiteY6" fmla="*/ 162 h 697992"/>
              <a:gd name="connsiteX7" fmla="*/ 417603 w 450733"/>
              <a:gd name="connsiteY7" fmla="*/ 160182 h 697992"/>
              <a:gd name="connsiteX0" fmla="*/ 415646 w 448776"/>
              <a:gd name="connsiteY0" fmla="*/ 160229 h 698039"/>
              <a:gd name="connsiteX1" fmla="*/ 446126 w 448776"/>
              <a:gd name="connsiteY1" fmla="*/ 484079 h 698039"/>
              <a:gd name="connsiteX2" fmla="*/ 373736 w 448776"/>
              <a:gd name="connsiteY2" fmla="*/ 617429 h 698039"/>
              <a:gd name="connsiteX3" fmla="*/ 194666 w 448776"/>
              <a:gd name="connsiteY3" fmla="*/ 693629 h 698039"/>
              <a:gd name="connsiteX4" fmla="*/ 4166 w 448776"/>
              <a:gd name="connsiteY4" fmla="*/ 487889 h 698039"/>
              <a:gd name="connsiteX5" fmla="*/ 72746 w 448776"/>
              <a:gd name="connsiteY5" fmla="*/ 190709 h 698039"/>
              <a:gd name="connsiteX6" fmla="*/ 255626 w 448776"/>
              <a:gd name="connsiteY6" fmla="*/ 209 h 698039"/>
              <a:gd name="connsiteX7" fmla="*/ 415646 w 448776"/>
              <a:gd name="connsiteY7" fmla="*/ 160229 h 698039"/>
              <a:gd name="connsiteX0" fmla="*/ 416667 w 449797"/>
              <a:gd name="connsiteY0" fmla="*/ 160229 h 701682"/>
              <a:gd name="connsiteX1" fmla="*/ 447147 w 449797"/>
              <a:gd name="connsiteY1" fmla="*/ 484079 h 701682"/>
              <a:gd name="connsiteX2" fmla="*/ 374757 w 449797"/>
              <a:gd name="connsiteY2" fmla="*/ 617429 h 701682"/>
              <a:gd name="connsiteX3" fmla="*/ 214737 w 449797"/>
              <a:gd name="connsiteY3" fmla="*/ 697439 h 701682"/>
              <a:gd name="connsiteX4" fmla="*/ 5187 w 449797"/>
              <a:gd name="connsiteY4" fmla="*/ 487889 h 701682"/>
              <a:gd name="connsiteX5" fmla="*/ 73767 w 449797"/>
              <a:gd name="connsiteY5" fmla="*/ 190709 h 701682"/>
              <a:gd name="connsiteX6" fmla="*/ 256647 w 449797"/>
              <a:gd name="connsiteY6" fmla="*/ 209 h 701682"/>
              <a:gd name="connsiteX7" fmla="*/ 416667 w 449797"/>
              <a:gd name="connsiteY7" fmla="*/ 160229 h 701682"/>
              <a:gd name="connsiteX0" fmla="*/ 416667 w 449270"/>
              <a:gd name="connsiteY0" fmla="*/ 160229 h 699413"/>
              <a:gd name="connsiteX1" fmla="*/ 447147 w 449270"/>
              <a:gd name="connsiteY1" fmla="*/ 484079 h 699413"/>
              <a:gd name="connsiteX2" fmla="*/ 382377 w 449270"/>
              <a:gd name="connsiteY2" fmla="*/ 586949 h 699413"/>
              <a:gd name="connsiteX3" fmla="*/ 214737 w 449270"/>
              <a:gd name="connsiteY3" fmla="*/ 697439 h 699413"/>
              <a:gd name="connsiteX4" fmla="*/ 5187 w 449270"/>
              <a:gd name="connsiteY4" fmla="*/ 487889 h 699413"/>
              <a:gd name="connsiteX5" fmla="*/ 73767 w 449270"/>
              <a:gd name="connsiteY5" fmla="*/ 190709 h 699413"/>
              <a:gd name="connsiteX6" fmla="*/ 256647 w 449270"/>
              <a:gd name="connsiteY6" fmla="*/ 209 h 699413"/>
              <a:gd name="connsiteX7" fmla="*/ 416667 w 449270"/>
              <a:gd name="connsiteY7" fmla="*/ 160229 h 699413"/>
              <a:gd name="connsiteX0" fmla="*/ 416667 w 459725"/>
              <a:gd name="connsiteY0" fmla="*/ 160229 h 699549"/>
              <a:gd name="connsiteX1" fmla="*/ 458577 w 459725"/>
              <a:gd name="connsiteY1" fmla="*/ 442169 h 699549"/>
              <a:gd name="connsiteX2" fmla="*/ 382377 w 459725"/>
              <a:gd name="connsiteY2" fmla="*/ 586949 h 699549"/>
              <a:gd name="connsiteX3" fmla="*/ 214737 w 459725"/>
              <a:gd name="connsiteY3" fmla="*/ 697439 h 699549"/>
              <a:gd name="connsiteX4" fmla="*/ 5187 w 459725"/>
              <a:gd name="connsiteY4" fmla="*/ 487889 h 699549"/>
              <a:gd name="connsiteX5" fmla="*/ 73767 w 459725"/>
              <a:gd name="connsiteY5" fmla="*/ 190709 h 699549"/>
              <a:gd name="connsiteX6" fmla="*/ 256647 w 459725"/>
              <a:gd name="connsiteY6" fmla="*/ 209 h 699549"/>
              <a:gd name="connsiteX7" fmla="*/ 416667 w 459725"/>
              <a:gd name="connsiteY7" fmla="*/ 160229 h 699549"/>
              <a:gd name="connsiteX0" fmla="*/ 417302 w 460360"/>
              <a:gd name="connsiteY0" fmla="*/ 160229 h 684624"/>
              <a:gd name="connsiteX1" fmla="*/ 459212 w 460360"/>
              <a:gd name="connsiteY1" fmla="*/ 442169 h 684624"/>
              <a:gd name="connsiteX2" fmla="*/ 383012 w 460360"/>
              <a:gd name="connsiteY2" fmla="*/ 586949 h 684624"/>
              <a:gd name="connsiteX3" fmla="*/ 226802 w 460360"/>
              <a:gd name="connsiteY3" fmla="*/ 682199 h 684624"/>
              <a:gd name="connsiteX4" fmla="*/ 5822 w 460360"/>
              <a:gd name="connsiteY4" fmla="*/ 487889 h 684624"/>
              <a:gd name="connsiteX5" fmla="*/ 74402 w 460360"/>
              <a:gd name="connsiteY5" fmla="*/ 190709 h 684624"/>
              <a:gd name="connsiteX6" fmla="*/ 257282 w 460360"/>
              <a:gd name="connsiteY6" fmla="*/ 209 h 684624"/>
              <a:gd name="connsiteX7" fmla="*/ 417302 w 460360"/>
              <a:gd name="connsiteY7" fmla="*/ 160229 h 684624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57282 w 459668"/>
              <a:gd name="connsiteY6" fmla="*/ 209 h 684373"/>
              <a:gd name="connsiteX7" fmla="*/ 417302 w 459668"/>
              <a:gd name="connsiteY7" fmla="*/ 160229 h 684373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22992 w 459668"/>
              <a:gd name="connsiteY6" fmla="*/ 209 h 684373"/>
              <a:gd name="connsiteX7" fmla="*/ 417302 w 459668"/>
              <a:gd name="connsiteY7" fmla="*/ 160229 h 684373"/>
              <a:gd name="connsiteX0" fmla="*/ 422591 w 464957"/>
              <a:gd name="connsiteY0" fmla="*/ 160141 h 684285"/>
              <a:gd name="connsiteX1" fmla="*/ 464501 w 464957"/>
              <a:gd name="connsiteY1" fmla="*/ 442081 h 684285"/>
              <a:gd name="connsiteX2" fmla="*/ 403541 w 464957"/>
              <a:gd name="connsiteY2" fmla="*/ 583051 h 684285"/>
              <a:gd name="connsiteX3" fmla="*/ 232091 w 464957"/>
              <a:gd name="connsiteY3" fmla="*/ 682111 h 684285"/>
              <a:gd name="connsiteX4" fmla="*/ 11111 w 464957"/>
              <a:gd name="connsiteY4" fmla="*/ 487801 h 684285"/>
              <a:gd name="connsiteX5" fmla="*/ 49211 w 464957"/>
              <a:gd name="connsiteY5" fmla="*/ 183001 h 684285"/>
              <a:gd name="connsiteX6" fmla="*/ 228281 w 464957"/>
              <a:gd name="connsiteY6" fmla="*/ 121 h 684285"/>
              <a:gd name="connsiteX7" fmla="*/ 422591 w 464957"/>
              <a:gd name="connsiteY7" fmla="*/ 160141 h 684285"/>
              <a:gd name="connsiteX0" fmla="*/ 399731 w 464513"/>
              <a:gd name="connsiteY0" fmla="*/ 145159 h 684543"/>
              <a:gd name="connsiteX1" fmla="*/ 464501 w 464513"/>
              <a:gd name="connsiteY1" fmla="*/ 442339 h 684543"/>
              <a:gd name="connsiteX2" fmla="*/ 403541 w 464513"/>
              <a:gd name="connsiteY2" fmla="*/ 583309 h 684543"/>
              <a:gd name="connsiteX3" fmla="*/ 232091 w 464513"/>
              <a:gd name="connsiteY3" fmla="*/ 682369 h 684543"/>
              <a:gd name="connsiteX4" fmla="*/ 11111 w 464513"/>
              <a:gd name="connsiteY4" fmla="*/ 488059 h 684543"/>
              <a:gd name="connsiteX5" fmla="*/ 49211 w 464513"/>
              <a:gd name="connsiteY5" fmla="*/ 183259 h 684543"/>
              <a:gd name="connsiteX6" fmla="*/ 228281 w 464513"/>
              <a:gd name="connsiteY6" fmla="*/ 379 h 684543"/>
              <a:gd name="connsiteX7" fmla="*/ 399731 w 464513"/>
              <a:gd name="connsiteY7" fmla="*/ 145159 h 684543"/>
              <a:gd name="connsiteX0" fmla="*/ 399731 w 464822"/>
              <a:gd name="connsiteY0" fmla="*/ 145159 h 684543"/>
              <a:gd name="connsiteX1" fmla="*/ 426403 w 464822"/>
              <a:gd name="connsiteY1" fmla="*/ 244220 h 684543"/>
              <a:gd name="connsiteX2" fmla="*/ 464501 w 464822"/>
              <a:gd name="connsiteY2" fmla="*/ 442339 h 684543"/>
              <a:gd name="connsiteX3" fmla="*/ 403541 w 464822"/>
              <a:gd name="connsiteY3" fmla="*/ 583309 h 684543"/>
              <a:gd name="connsiteX4" fmla="*/ 232091 w 464822"/>
              <a:gd name="connsiteY4" fmla="*/ 682369 h 684543"/>
              <a:gd name="connsiteX5" fmla="*/ 11111 w 464822"/>
              <a:gd name="connsiteY5" fmla="*/ 488059 h 684543"/>
              <a:gd name="connsiteX6" fmla="*/ 49211 w 464822"/>
              <a:gd name="connsiteY6" fmla="*/ 183259 h 684543"/>
              <a:gd name="connsiteX7" fmla="*/ 228281 w 464822"/>
              <a:gd name="connsiteY7" fmla="*/ 379 h 684543"/>
              <a:gd name="connsiteX8" fmla="*/ 399731 w 464822"/>
              <a:gd name="connsiteY8" fmla="*/ 145159 h 684543"/>
              <a:gd name="connsiteX0" fmla="*/ 399731 w 467738"/>
              <a:gd name="connsiteY0" fmla="*/ 145159 h 684543"/>
              <a:gd name="connsiteX1" fmla="*/ 453073 w 467738"/>
              <a:gd name="connsiteY1" fmla="*/ 240410 h 684543"/>
              <a:gd name="connsiteX2" fmla="*/ 464501 w 467738"/>
              <a:gd name="connsiteY2" fmla="*/ 442339 h 684543"/>
              <a:gd name="connsiteX3" fmla="*/ 403541 w 467738"/>
              <a:gd name="connsiteY3" fmla="*/ 583309 h 684543"/>
              <a:gd name="connsiteX4" fmla="*/ 232091 w 467738"/>
              <a:gd name="connsiteY4" fmla="*/ 682369 h 684543"/>
              <a:gd name="connsiteX5" fmla="*/ 11111 w 467738"/>
              <a:gd name="connsiteY5" fmla="*/ 488059 h 684543"/>
              <a:gd name="connsiteX6" fmla="*/ 49211 w 467738"/>
              <a:gd name="connsiteY6" fmla="*/ 183259 h 684543"/>
              <a:gd name="connsiteX7" fmla="*/ 228281 w 467738"/>
              <a:gd name="connsiteY7" fmla="*/ 379 h 684543"/>
              <a:gd name="connsiteX8" fmla="*/ 399731 w 467738"/>
              <a:gd name="connsiteY8" fmla="*/ 145159 h 684543"/>
              <a:gd name="connsiteX0" fmla="*/ 395921 w 467738"/>
              <a:gd name="connsiteY0" fmla="*/ 119525 h 685579"/>
              <a:gd name="connsiteX1" fmla="*/ 453073 w 467738"/>
              <a:gd name="connsiteY1" fmla="*/ 241446 h 685579"/>
              <a:gd name="connsiteX2" fmla="*/ 464501 w 467738"/>
              <a:gd name="connsiteY2" fmla="*/ 443375 h 685579"/>
              <a:gd name="connsiteX3" fmla="*/ 403541 w 467738"/>
              <a:gd name="connsiteY3" fmla="*/ 584345 h 685579"/>
              <a:gd name="connsiteX4" fmla="*/ 232091 w 467738"/>
              <a:gd name="connsiteY4" fmla="*/ 683405 h 685579"/>
              <a:gd name="connsiteX5" fmla="*/ 11111 w 467738"/>
              <a:gd name="connsiteY5" fmla="*/ 489095 h 685579"/>
              <a:gd name="connsiteX6" fmla="*/ 49211 w 467738"/>
              <a:gd name="connsiteY6" fmla="*/ 184295 h 685579"/>
              <a:gd name="connsiteX7" fmla="*/ 228281 w 467738"/>
              <a:gd name="connsiteY7" fmla="*/ 1415 h 685579"/>
              <a:gd name="connsiteX8" fmla="*/ 395921 w 467738"/>
              <a:gd name="connsiteY8" fmla="*/ 119525 h 685579"/>
              <a:gd name="connsiteX0" fmla="*/ 407351 w 467738"/>
              <a:gd name="connsiteY0" fmla="*/ 108902 h 686386"/>
              <a:gd name="connsiteX1" fmla="*/ 453073 w 467738"/>
              <a:gd name="connsiteY1" fmla="*/ 242253 h 686386"/>
              <a:gd name="connsiteX2" fmla="*/ 464501 w 467738"/>
              <a:gd name="connsiteY2" fmla="*/ 444182 h 686386"/>
              <a:gd name="connsiteX3" fmla="*/ 403541 w 467738"/>
              <a:gd name="connsiteY3" fmla="*/ 585152 h 686386"/>
              <a:gd name="connsiteX4" fmla="*/ 232091 w 467738"/>
              <a:gd name="connsiteY4" fmla="*/ 684212 h 686386"/>
              <a:gd name="connsiteX5" fmla="*/ 11111 w 467738"/>
              <a:gd name="connsiteY5" fmla="*/ 489902 h 686386"/>
              <a:gd name="connsiteX6" fmla="*/ 49211 w 467738"/>
              <a:gd name="connsiteY6" fmla="*/ 185102 h 686386"/>
              <a:gd name="connsiteX7" fmla="*/ 228281 w 467738"/>
              <a:gd name="connsiteY7" fmla="*/ 2222 h 686386"/>
              <a:gd name="connsiteX8" fmla="*/ 407351 w 467738"/>
              <a:gd name="connsiteY8" fmla="*/ 108902 h 686386"/>
              <a:gd name="connsiteX0" fmla="*/ 403541 w 467738"/>
              <a:gd name="connsiteY0" fmla="*/ 98623 h 687537"/>
              <a:gd name="connsiteX1" fmla="*/ 453073 w 467738"/>
              <a:gd name="connsiteY1" fmla="*/ 243404 h 687537"/>
              <a:gd name="connsiteX2" fmla="*/ 464501 w 467738"/>
              <a:gd name="connsiteY2" fmla="*/ 445333 h 687537"/>
              <a:gd name="connsiteX3" fmla="*/ 403541 w 467738"/>
              <a:gd name="connsiteY3" fmla="*/ 586303 h 687537"/>
              <a:gd name="connsiteX4" fmla="*/ 232091 w 467738"/>
              <a:gd name="connsiteY4" fmla="*/ 685363 h 687537"/>
              <a:gd name="connsiteX5" fmla="*/ 11111 w 467738"/>
              <a:gd name="connsiteY5" fmla="*/ 491053 h 687537"/>
              <a:gd name="connsiteX6" fmla="*/ 49211 w 467738"/>
              <a:gd name="connsiteY6" fmla="*/ 186253 h 687537"/>
              <a:gd name="connsiteX7" fmla="*/ 228281 w 467738"/>
              <a:gd name="connsiteY7" fmla="*/ 3373 h 687537"/>
              <a:gd name="connsiteX8" fmla="*/ 403541 w 467738"/>
              <a:gd name="connsiteY8" fmla="*/ 98623 h 6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38" h="687537">
                <a:moveTo>
                  <a:pt x="403541" y="98623"/>
                </a:moveTo>
                <a:cubicBezTo>
                  <a:pt x="436561" y="139263"/>
                  <a:pt x="442278" y="193874"/>
                  <a:pt x="453073" y="243404"/>
                </a:cubicBezTo>
                <a:cubicBezTo>
                  <a:pt x="463868" y="292934"/>
                  <a:pt x="472756" y="388183"/>
                  <a:pt x="464501" y="445333"/>
                </a:cubicBezTo>
                <a:cubicBezTo>
                  <a:pt x="456246" y="502483"/>
                  <a:pt x="442276" y="546298"/>
                  <a:pt x="403541" y="586303"/>
                </a:cubicBezTo>
                <a:cubicBezTo>
                  <a:pt x="364806" y="626308"/>
                  <a:pt x="297496" y="701238"/>
                  <a:pt x="232091" y="685363"/>
                </a:cubicBezTo>
                <a:cubicBezTo>
                  <a:pt x="166686" y="669488"/>
                  <a:pt x="41591" y="574238"/>
                  <a:pt x="11111" y="491053"/>
                </a:cubicBezTo>
                <a:cubicBezTo>
                  <a:pt x="-19369" y="407868"/>
                  <a:pt x="19366" y="272613"/>
                  <a:pt x="49211" y="186253"/>
                </a:cubicBezTo>
                <a:cubicBezTo>
                  <a:pt x="79056" y="99893"/>
                  <a:pt x="169226" y="17978"/>
                  <a:pt x="228281" y="3373"/>
                </a:cubicBezTo>
                <a:cubicBezTo>
                  <a:pt x="287336" y="-11232"/>
                  <a:pt x="371791" y="21788"/>
                  <a:pt x="403541" y="9862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0" name="background_tooth_33">
            <a:extLst>
              <a:ext uri="{FF2B5EF4-FFF2-40B4-BE49-F238E27FC236}">
                <a16:creationId xmlns:a16="http://schemas.microsoft.com/office/drawing/2014/main" id="{3D2A77FF-D020-6CA0-0CC9-0D64331373DC}"/>
              </a:ext>
            </a:extLst>
          </p:cNvPr>
          <p:cNvSpPr/>
          <p:nvPr/>
        </p:nvSpPr>
        <p:spPr>
          <a:xfrm rot="10800000">
            <a:off x="5248953" y="3387223"/>
            <a:ext cx="411013" cy="596778"/>
          </a:xfrm>
          <a:custGeom>
            <a:avLst/>
            <a:gdLst>
              <a:gd name="connsiteX0" fmla="*/ 366153 w 395849"/>
              <a:gd name="connsiteY0" fmla="*/ 186714 h 658545"/>
              <a:gd name="connsiteX1" fmla="*/ 389013 w 395849"/>
              <a:gd name="connsiteY1" fmla="*/ 461034 h 658545"/>
              <a:gd name="connsiteX2" fmla="*/ 297573 w 395849"/>
              <a:gd name="connsiteY2" fmla="*/ 621054 h 658545"/>
              <a:gd name="connsiteX3" fmla="*/ 179463 w 395849"/>
              <a:gd name="connsiteY3" fmla="*/ 651534 h 658545"/>
              <a:gd name="connsiteX4" fmla="*/ 4203 w 395849"/>
              <a:gd name="connsiteY4" fmla="*/ 518184 h 658545"/>
              <a:gd name="connsiteX5" fmla="*/ 65163 w 395849"/>
              <a:gd name="connsiteY5" fmla="*/ 201954 h 658545"/>
              <a:gd name="connsiteX6" fmla="*/ 183273 w 395849"/>
              <a:gd name="connsiteY6" fmla="*/ 24 h 658545"/>
              <a:gd name="connsiteX7" fmla="*/ 366153 w 395849"/>
              <a:gd name="connsiteY7" fmla="*/ 186714 h 658545"/>
              <a:gd name="connsiteX0" fmla="*/ 378333 w 408029"/>
              <a:gd name="connsiteY0" fmla="*/ 186934 h 658765"/>
              <a:gd name="connsiteX1" fmla="*/ 401193 w 408029"/>
              <a:gd name="connsiteY1" fmla="*/ 461254 h 658765"/>
              <a:gd name="connsiteX2" fmla="*/ 309753 w 408029"/>
              <a:gd name="connsiteY2" fmla="*/ 621274 h 658765"/>
              <a:gd name="connsiteX3" fmla="*/ 191643 w 408029"/>
              <a:gd name="connsiteY3" fmla="*/ 651754 h 658765"/>
              <a:gd name="connsiteX4" fmla="*/ 16383 w 408029"/>
              <a:gd name="connsiteY4" fmla="*/ 518404 h 658765"/>
              <a:gd name="connsiteX5" fmla="*/ 27813 w 408029"/>
              <a:gd name="connsiteY5" fmla="*/ 156454 h 658765"/>
              <a:gd name="connsiteX6" fmla="*/ 195453 w 408029"/>
              <a:gd name="connsiteY6" fmla="*/ 244 h 658765"/>
              <a:gd name="connsiteX7" fmla="*/ 378333 w 408029"/>
              <a:gd name="connsiteY7" fmla="*/ 186934 h 658765"/>
              <a:gd name="connsiteX0" fmla="*/ 378333 w 407408"/>
              <a:gd name="connsiteY0" fmla="*/ 186934 h 658765"/>
              <a:gd name="connsiteX1" fmla="*/ 401193 w 407408"/>
              <a:gd name="connsiteY1" fmla="*/ 461254 h 658765"/>
              <a:gd name="connsiteX2" fmla="*/ 309753 w 407408"/>
              <a:gd name="connsiteY2" fmla="*/ 621274 h 658765"/>
              <a:gd name="connsiteX3" fmla="*/ 191643 w 407408"/>
              <a:gd name="connsiteY3" fmla="*/ 651754 h 658765"/>
              <a:gd name="connsiteX4" fmla="*/ 16383 w 407408"/>
              <a:gd name="connsiteY4" fmla="*/ 518404 h 658765"/>
              <a:gd name="connsiteX5" fmla="*/ 27813 w 407408"/>
              <a:gd name="connsiteY5" fmla="*/ 156454 h 658765"/>
              <a:gd name="connsiteX6" fmla="*/ 210693 w 407408"/>
              <a:gd name="connsiteY6" fmla="*/ 244 h 658765"/>
              <a:gd name="connsiteX7" fmla="*/ 378333 w 407408"/>
              <a:gd name="connsiteY7" fmla="*/ 186934 h 658765"/>
              <a:gd name="connsiteX0" fmla="*/ 385953 w 410524"/>
              <a:gd name="connsiteY0" fmla="*/ 253371 h 660432"/>
              <a:gd name="connsiteX1" fmla="*/ 401193 w 410524"/>
              <a:gd name="connsiteY1" fmla="*/ 462921 h 660432"/>
              <a:gd name="connsiteX2" fmla="*/ 309753 w 410524"/>
              <a:gd name="connsiteY2" fmla="*/ 622941 h 660432"/>
              <a:gd name="connsiteX3" fmla="*/ 191643 w 410524"/>
              <a:gd name="connsiteY3" fmla="*/ 653421 h 660432"/>
              <a:gd name="connsiteX4" fmla="*/ 16383 w 410524"/>
              <a:gd name="connsiteY4" fmla="*/ 520071 h 660432"/>
              <a:gd name="connsiteX5" fmla="*/ 27813 w 410524"/>
              <a:gd name="connsiteY5" fmla="*/ 158121 h 660432"/>
              <a:gd name="connsiteX6" fmla="*/ 210693 w 410524"/>
              <a:gd name="connsiteY6" fmla="*/ 1911 h 660432"/>
              <a:gd name="connsiteX7" fmla="*/ 385953 w 410524"/>
              <a:gd name="connsiteY7" fmla="*/ 253371 h 660432"/>
              <a:gd name="connsiteX0" fmla="*/ 385953 w 404789"/>
              <a:gd name="connsiteY0" fmla="*/ 251498 h 658559"/>
              <a:gd name="connsiteX1" fmla="*/ 401193 w 404789"/>
              <a:gd name="connsiteY1" fmla="*/ 461048 h 658559"/>
              <a:gd name="connsiteX2" fmla="*/ 309753 w 404789"/>
              <a:gd name="connsiteY2" fmla="*/ 621068 h 658559"/>
              <a:gd name="connsiteX3" fmla="*/ 191643 w 404789"/>
              <a:gd name="connsiteY3" fmla="*/ 651548 h 658559"/>
              <a:gd name="connsiteX4" fmla="*/ 16383 w 404789"/>
              <a:gd name="connsiteY4" fmla="*/ 518198 h 658559"/>
              <a:gd name="connsiteX5" fmla="*/ 27813 w 404789"/>
              <a:gd name="connsiteY5" fmla="*/ 156248 h 658559"/>
              <a:gd name="connsiteX6" fmla="*/ 210693 w 404789"/>
              <a:gd name="connsiteY6" fmla="*/ 38 h 658559"/>
              <a:gd name="connsiteX7" fmla="*/ 382143 w 404789"/>
              <a:gd name="connsiteY7" fmla="*/ 167678 h 658559"/>
              <a:gd name="connsiteX8" fmla="*/ 385953 w 404789"/>
              <a:gd name="connsiteY8" fmla="*/ 251498 h 658559"/>
              <a:gd name="connsiteX0" fmla="*/ 408813 w 412402"/>
              <a:gd name="connsiteY0" fmla="*/ 274358 h 658559"/>
              <a:gd name="connsiteX1" fmla="*/ 401193 w 412402"/>
              <a:gd name="connsiteY1" fmla="*/ 461048 h 658559"/>
              <a:gd name="connsiteX2" fmla="*/ 309753 w 412402"/>
              <a:gd name="connsiteY2" fmla="*/ 621068 h 658559"/>
              <a:gd name="connsiteX3" fmla="*/ 191643 w 412402"/>
              <a:gd name="connsiteY3" fmla="*/ 651548 h 658559"/>
              <a:gd name="connsiteX4" fmla="*/ 16383 w 412402"/>
              <a:gd name="connsiteY4" fmla="*/ 518198 h 658559"/>
              <a:gd name="connsiteX5" fmla="*/ 27813 w 412402"/>
              <a:gd name="connsiteY5" fmla="*/ 156248 h 658559"/>
              <a:gd name="connsiteX6" fmla="*/ 210693 w 412402"/>
              <a:gd name="connsiteY6" fmla="*/ 38 h 658559"/>
              <a:gd name="connsiteX7" fmla="*/ 382143 w 412402"/>
              <a:gd name="connsiteY7" fmla="*/ 167678 h 658559"/>
              <a:gd name="connsiteX8" fmla="*/ 408813 w 412402"/>
              <a:gd name="connsiteY8" fmla="*/ 274358 h 658559"/>
              <a:gd name="connsiteX0" fmla="*/ 382143 w 408850"/>
              <a:gd name="connsiteY0" fmla="*/ 167678 h 658559"/>
              <a:gd name="connsiteX1" fmla="*/ 401193 w 408850"/>
              <a:gd name="connsiteY1" fmla="*/ 461048 h 658559"/>
              <a:gd name="connsiteX2" fmla="*/ 309753 w 408850"/>
              <a:gd name="connsiteY2" fmla="*/ 621068 h 658559"/>
              <a:gd name="connsiteX3" fmla="*/ 191643 w 408850"/>
              <a:gd name="connsiteY3" fmla="*/ 651548 h 658559"/>
              <a:gd name="connsiteX4" fmla="*/ 16383 w 408850"/>
              <a:gd name="connsiteY4" fmla="*/ 518198 h 658559"/>
              <a:gd name="connsiteX5" fmla="*/ 27813 w 408850"/>
              <a:gd name="connsiteY5" fmla="*/ 156248 h 658559"/>
              <a:gd name="connsiteX6" fmla="*/ 210693 w 408850"/>
              <a:gd name="connsiteY6" fmla="*/ 38 h 658559"/>
              <a:gd name="connsiteX7" fmla="*/ 382143 w 408850"/>
              <a:gd name="connsiteY7" fmla="*/ 167678 h 658559"/>
              <a:gd name="connsiteX0" fmla="*/ 389763 w 412426"/>
              <a:gd name="connsiteY0" fmla="*/ 167678 h 658559"/>
              <a:gd name="connsiteX1" fmla="*/ 401193 w 412426"/>
              <a:gd name="connsiteY1" fmla="*/ 461048 h 658559"/>
              <a:gd name="connsiteX2" fmla="*/ 309753 w 412426"/>
              <a:gd name="connsiteY2" fmla="*/ 621068 h 658559"/>
              <a:gd name="connsiteX3" fmla="*/ 191643 w 412426"/>
              <a:gd name="connsiteY3" fmla="*/ 651548 h 658559"/>
              <a:gd name="connsiteX4" fmla="*/ 16383 w 412426"/>
              <a:gd name="connsiteY4" fmla="*/ 518198 h 658559"/>
              <a:gd name="connsiteX5" fmla="*/ 27813 w 412426"/>
              <a:gd name="connsiteY5" fmla="*/ 156248 h 658559"/>
              <a:gd name="connsiteX6" fmla="*/ 210693 w 412426"/>
              <a:gd name="connsiteY6" fmla="*/ 38 h 658559"/>
              <a:gd name="connsiteX7" fmla="*/ 389763 w 412426"/>
              <a:gd name="connsiteY7" fmla="*/ 167678 h 658559"/>
              <a:gd name="connsiteX0" fmla="*/ 405304 w 427967"/>
              <a:gd name="connsiteY0" fmla="*/ 167718 h 658599"/>
              <a:gd name="connsiteX1" fmla="*/ 416734 w 427967"/>
              <a:gd name="connsiteY1" fmla="*/ 461088 h 658599"/>
              <a:gd name="connsiteX2" fmla="*/ 325294 w 427967"/>
              <a:gd name="connsiteY2" fmla="*/ 621108 h 658599"/>
              <a:gd name="connsiteX3" fmla="*/ 207184 w 427967"/>
              <a:gd name="connsiteY3" fmla="*/ 651588 h 658599"/>
              <a:gd name="connsiteX4" fmla="*/ 31924 w 427967"/>
              <a:gd name="connsiteY4" fmla="*/ 518238 h 658599"/>
              <a:gd name="connsiteX5" fmla="*/ 16684 w 427967"/>
              <a:gd name="connsiteY5" fmla="*/ 186768 h 658599"/>
              <a:gd name="connsiteX6" fmla="*/ 226234 w 427967"/>
              <a:gd name="connsiteY6" fmla="*/ 78 h 658599"/>
              <a:gd name="connsiteX7" fmla="*/ 405304 w 427967"/>
              <a:gd name="connsiteY7" fmla="*/ 167718 h 658599"/>
              <a:gd name="connsiteX0" fmla="*/ 418339 w 441002"/>
              <a:gd name="connsiteY0" fmla="*/ 167718 h 660819"/>
              <a:gd name="connsiteX1" fmla="*/ 429769 w 441002"/>
              <a:gd name="connsiteY1" fmla="*/ 461088 h 660819"/>
              <a:gd name="connsiteX2" fmla="*/ 338329 w 441002"/>
              <a:gd name="connsiteY2" fmla="*/ 621108 h 660819"/>
              <a:gd name="connsiteX3" fmla="*/ 220219 w 441002"/>
              <a:gd name="connsiteY3" fmla="*/ 651588 h 660819"/>
              <a:gd name="connsiteX4" fmla="*/ 18289 w 441002"/>
              <a:gd name="connsiteY4" fmla="*/ 487758 h 660819"/>
              <a:gd name="connsiteX5" fmla="*/ 29719 w 441002"/>
              <a:gd name="connsiteY5" fmla="*/ 186768 h 660819"/>
              <a:gd name="connsiteX6" fmla="*/ 239269 w 441002"/>
              <a:gd name="connsiteY6" fmla="*/ 78 h 660819"/>
              <a:gd name="connsiteX7" fmla="*/ 418339 w 441002"/>
              <a:gd name="connsiteY7" fmla="*/ 167718 h 660819"/>
              <a:gd name="connsiteX0" fmla="*/ 416434 w 439097"/>
              <a:gd name="connsiteY0" fmla="*/ 167718 h 673972"/>
              <a:gd name="connsiteX1" fmla="*/ 427864 w 439097"/>
              <a:gd name="connsiteY1" fmla="*/ 461088 h 673972"/>
              <a:gd name="connsiteX2" fmla="*/ 336424 w 439097"/>
              <a:gd name="connsiteY2" fmla="*/ 621108 h 673972"/>
              <a:gd name="connsiteX3" fmla="*/ 191644 w 439097"/>
              <a:gd name="connsiteY3" fmla="*/ 666828 h 673972"/>
              <a:gd name="connsiteX4" fmla="*/ 16384 w 439097"/>
              <a:gd name="connsiteY4" fmla="*/ 487758 h 673972"/>
              <a:gd name="connsiteX5" fmla="*/ 27814 w 439097"/>
              <a:gd name="connsiteY5" fmla="*/ 186768 h 673972"/>
              <a:gd name="connsiteX6" fmla="*/ 237364 w 439097"/>
              <a:gd name="connsiteY6" fmla="*/ 78 h 673972"/>
              <a:gd name="connsiteX7" fmla="*/ 416434 w 439097"/>
              <a:gd name="connsiteY7" fmla="*/ 167718 h 673972"/>
              <a:gd name="connsiteX0" fmla="*/ 416434 w 437868"/>
              <a:gd name="connsiteY0" fmla="*/ 167718 h 670237"/>
              <a:gd name="connsiteX1" fmla="*/ 427864 w 437868"/>
              <a:gd name="connsiteY1" fmla="*/ 461088 h 670237"/>
              <a:gd name="connsiteX2" fmla="*/ 355474 w 437868"/>
              <a:gd name="connsiteY2" fmla="*/ 594438 h 670237"/>
              <a:gd name="connsiteX3" fmla="*/ 191644 w 437868"/>
              <a:gd name="connsiteY3" fmla="*/ 666828 h 670237"/>
              <a:gd name="connsiteX4" fmla="*/ 16384 w 437868"/>
              <a:gd name="connsiteY4" fmla="*/ 487758 h 670237"/>
              <a:gd name="connsiteX5" fmla="*/ 27814 w 437868"/>
              <a:gd name="connsiteY5" fmla="*/ 186768 h 670237"/>
              <a:gd name="connsiteX6" fmla="*/ 237364 w 437868"/>
              <a:gd name="connsiteY6" fmla="*/ 78 h 670237"/>
              <a:gd name="connsiteX7" fmla="*/ 416434 w 437868"/>
              <a:gd name="connsiteY7" fmla="*/ 167718 h 670237"/>
              <a:gd name="connsiteX0" fmla="*/ 415353 w 436787"/>
              <a:gd name="connsiteY0" fmla="*/ 167718 h 673901"/>
              <a:gd name="connsiteX1" fmla="*/ 426783 w 436787"/>
              <a:gd name="connsiteY1" fmla="*/ 461088 h 673901"/>
              <a:gd name="connsiteX2" fmla="*/ 354393 w 436787"/>
              <a:gd name="connsiteY2" fmla="*/ 594438 h 673901"/>
              <a:gd name="connsiteX3" fmla="*/ 175323 w 436787"/>
              <a:gd name="connsiteY3" fmla="*/ 670638 h 673901"/>
              <a:gd name="connsiteX4" fmla="*/ 15303 w 436787"/>
              <a:gd name="connsiteY4" fmla="*/ 487758 h 673901"/>
              <a:gd name="connsiteX5" fmla="*/ 26733 w 436787"/>
              <a:gd name="connsiteY5" fmla="*/ 186768 h 673901"/>
              <a:gd name="connsiteX6" fmla="*/ 236283 w 436787"/>
              <a:gd name="connsiteY6" fmla="*/ 78 h 673901"/>
              <a:gd name="connsiteX7" fmla="*/ 415353 w 436787"/>
              <a:gd name="connsiteY7" fmla="*/ 167718 h 673901"/>
              <a:gd name="connsiteX0" fmla="*/ 438677 w 460111"/>
              <a:gd name="connsiteY0" fmla="*/ 167718 h 675048"/>
              <a:gd name="connsiteX1" fmla="*/ 450107 w 460111"/>
              <a:gd name="connsiteY1" fmla="*/ 461088 h 675048"/>
              <a:gd name="connsiteX2" fmla="*/ 377717 w 460111"/>
              <a:gd name="connsiteY2" fmla="*/ 594438 h 675048"/>
              <a:gd name="connsiteX3" fmla="*/ 198647 w 460111"/>
              <a:gd name="connsiteY3" fmla="*/ 670638 h 675048"/>
              <a:gd name="connsiteX4" fmla="*/ 8147 w 460111"/>
              <a:gd name="connsiteY4" fmla="*/ 464898 h 675048"/>
              <a:gd name="connsiteX5" fmla="*/ 50057 w 460111"/>
              <a:gd name="connsiteY5" fmla="*/ 186768 h 675048"/>
              <a:gd name="connsiteX6" fmla="*/ 259607 w 460111"/>
              <a:gd name="connsiteY6" fmla="*/ 78 h 675048"/>
              <a:gd name="connsiteX7" fmla="*/ 438677 w 460111"/>
              <a:gd name="connsiteY7" fmla="*/ 167718 h 675048"/>
              <a:gd name="connsiteX0" fmla="*/ 435122 w 456556"/>
              <a:gd name="connsiteY0" fmla="*/ 167718 h 675048"/>
              <a:gd name="connsiteX1" fmla="*/ 446552 w 456556"/>
              <a:gd name="connsiteY1" fmla="*/ 461088 h 675048"/>
              <a:gd name="connsiteX2" fmla="*/ 374162 w 456556"/>
              <a:gd name="connsiteY2" fmla="*/ 594438 h 675048"/>
              <a:gd name="connsiteX3" fmla="*/ 195092 w 456556"/>
              <a:gd name="connsiteY3" fmla="*/ 670638 h 675048"/>
              <a:gd name="connsiteX4" fmla="*/ 4592 w 456556"/>
              <a:gd name="connsiteY4" fmla="*/ 464898 h 675048"/>
              <a:gd name="connsiteX5" fmla="*/ 69362 w 456556"/>
              <a:gd name="connsiteY5" fmla="*/ 186768 h 675048"/>
              <a:gd name="connsiteX6" fmla="*/ 256052 w 456556"/>
              <a:gd name="connsiteY6" fmla="*/ 78 h 675048"/>
              <a:gd name="connsiteX7" fmla="*/ 435122 w 456556"/>
              <a:gd name="connsiteY7" fmla="*/ 167718 h 675048"/>
              <a:gd name="connsiteX0" fmla="*/ 400832 w 447209"/>
              <a:gd name="connsiteY0" fmla="*/ 179082 h 674982"/>
              <a:gd name="connsiteX1" fmla="*/ 446552 w 447209"/>
              <a:gd name="connsiteY1" fmla="*/ 461022 h 674982"/>
              <a:gd name="connsiteX2" fmla="*/ 374162 w 447209"/>
              <a:gd name="connsiteY2" fmla="*/ 594372 h 674982"/>
              <a:gd name="connsiteX3" fmla="*/ 195092 w 447209"/>
              <a:gd name="connsiteY3" fmla="*/ 670572 h 674982"/>
              <a:gd name="connsiteX4" fmla="*/ 4592 w 447209"/>
              <a:gd name="connsiteY4" fmla="*/ 464832 h 674982"/>
              <a:gd name="connsiteX5" fmla="*/ 69362 w 447209"/>
              <a:gd name="connsiteY5" fmla="*/ 186702 h 674982"/>
              <a:gd name="connsiteX6" fmla="*/ 256052 w 447209"/>
              <a:gd name="connsiteY6" fmla="*/ 12 h 674982"/>
              <a:gd name="connsiteX7" fmla="*/ 400832 w 447209"/>
              <a:gd name="connsiteY7" fmla="*/ 179082 h 674982"/>
              <a:gd name="connsiteX0" fmla="*/ 400832 w 447209"/>
              <a:gd name="connsiteY0" fmla="*/ 167653 h 663553"/>
              <a:gd name="connsiteX1" fmla="*/ 446552 w 447209"/>
              <a:gd name="connsiteY1" fmla="*/ 449593 h 663553"/>
              <a:gd name="connsiteX2" fmla="*/ 374162 w 447209"/>
              <a:gd name="connsiteY2" fmla="*/ 582943 h 663553"/>
              <a:gd name="connsiteX3" fmla="*/ 195092 w 447209"/>
              <a:gd name="connsiteY3" fmla="*/ 659143 h 663553"/>
              <a:gd name="connsiteX4" fmla="*/ 4592 w 447209"/>
              <a:gd name="connsiteY4" fmla="*/ 453403 h 663553"/>
              <a:gd name="connsiteX5" fmla="*/ 69362 w 447209"/>
              <a:gd name="connsiteY5" fmla="*/ 175273 h 663553"/>
              <a:gd name="connsiteX6" fmla="*/ 256052 w 447209"/>
              <a:gd name="connsiteY6" fmla="*/ 13 h 663553"/>
              <a:gd name="connsiteX7" fmla="*/ 400832 w 447209"/>
              <a:gd name="connsiteY7" fmla="*/ 167653 h 663553"/>
              <a:gd name="connsiteX0" fmla="*/ 399034 w 445411"/>
              <a:gd name="connsiteY0" fmla="*/ 168062 h 663962"/>
              <a:gd name="connsiteX1" fmla="*/ 444754 w 445411"/>
              <a:gd name="connsiteY1" fmla="*/ 450002 h 663962"/>
              <a:gd name="connsiteX2" fmla="*/ 372364 w 445411"/>
              <a:gd name="connsiteY2" fmla="*/ 583352 h 663962"/>
              <a:gd name="connsiteX3" fmla="*/ 193294 w 445411"/>
              <a:gd name="connsiteY3" fmla="*/ 659552 h 663962"/>
              <a:gd name="connsiteX4" fmla="*/ 2794 w 445411"/>
              <a:gd name="connsiteY4" fmla="*/ 453812 h 663962"/>
              <a:gd name="connsiteX5" fmla="*/ 86614 w 445411"/>
              <a:gd name="connsiteY5" fmla="*/ 133772 h 663962"/>
              <a:gd name="connsiteX6" fmla="*/ 254254 w 445411"/>
              <a:gd name="connsiteY6" fmla="*/ 422 h 663962"/>
              <a:gd name="connsiteX7" fmla="*/ 399034 w 445411"/>
              <a:gd name="connsiteY7" fmla="*/ 168062 h 663962"/>
              <a:gd name="connsiteX0" fmla="*/ 376174 w 444761"/>
              <a:gd name="connsiteY0" fmla="*/ 125754 h 663564"/>
              <a:gd name="connsiteX1" fmla="*/ 444754 w 444761"/>
              <a:gd name="connsiteY1" fmla="*/ 449604 h 663564"/>
              <a:gd name="connsiteX2" fmla="*/ 372364 w 444761"/>
              <a:gd name="connsiteY2" fmla="*/ 582954 h 663564"/>
              <a:gd name="connsiteX3" fmla="*/ 193294 w 444761"/>
              <a:gd name="connsiteY3" fmla="*/ 659154 h 663564"/>
              <a:gd name="connsiteX4" fmla="*/ 2794 w 444761"/>
              <a:gd name="connsiteY4" fmla="*/ 453414 h 663564"/>
              <a:gd name="connsiteX5" fmla="*/ 86614 w 444761"/>
              <a:gd name="connsiteY5" fmla="*/ 133374 h 663564"/>
              <a:gd name="connsiteX6" fmla="*/ 254254 w 444761"/>
              <a:gd name="connsiteY6" fmla="*/ 24 h 663564"/>
              <a:gd name="connsiteX7" fmla="*/ 376174 w 444761"/>
              <a:gd name="connsiteY7" fmla="*/ 125754 h 663564"/>
              <a:gd name="connsiteX0" fmla="*/ 376174 w 444761"/>
              <a:gd name="connsiteY0" fmla="*/ 160034 h 697844"/>
              <a:gd name="connsiteX1" fmla="*/ 444754 w 444761"/>
              <a:gd name="connsiteY1" fmla="*/ 483884 h 697844"/>
              <a:gd name="connsiteX2" fmla="*/ 372364 w 444761"/>
              <a:gd name="connsiteY2" fmla="*/ 617234 h 697844"/>
              <a:gd name="connsiteX3" fmla="*/ 193294 w 444761"/>
              <a:gd name="connsiteY3" fmla="*/ 693434 h 697844"/>
              <a:gd name="connsiteX4" fmla="*/ 2794 w 444761"/>
              <a:gd name="connsiteY4" fmla="*/ 487694 h 697844"/>
              <a:gd name="connsiteX5" fmla="*/ 86614 w 444761"/>
              <a:gd name="connsiteY5" fmla="*/ 167654 h 697844"/>
              <a:gd name="connsiteX6" fmla="*/ 254254 w 444761"/>
              <a:gd name="connsiteY6" fmla="*/ 14 h 697844"/>
              <a:gd name="connsiteX7" fmla="*/ 376174 w 444761"/>
              <a:gd name="connsiteY7" fmla="*/ 160034 h 697844"/>
              <a:gd name="connsiteX0" fmla="*/ 379503 w 448090"/>
              <a:gd name="connsiteY0" fmla="*/ 160182 h 697992"/>
              <a:gd name="connsiteX1" fmla="*/ 448083 w 448090"/>
              <a:gd name="connsiteY1" fmla="*/ 484032 h 697992"/>
              <a:gd name="connsiteX2" fmla="*/ 375693 w 448090"/>
              <a:gd name="connsiteY2" fmla="*/ 617382 h 697992"/>
              <a:gd name="connsiteX3" fmla="*/ 196623 w 448090"/>
              <a:gd name="connsiteY3" fmla="*/ 693582 h 697992"/>
              <a:gd name="connsiteX4" fmla="*/ 6123 w 448090"/>
              <a:gd name="connsiteY4" fmla="*/ 487842 h 697992"/>
              <a:gd name="connsiteX5" fmla="*/ 59463 w 448090"/>
              <a:gd name="connsiteY5" fmla="*/ 186852 h 697992"/>
              <a:gd name="connsiteX6" fmla="*/ 257583 w 448090"/>
              <a:gd name="connsiteY6" fmla="*/ 162 h 697992"/>
              <a:gd name="connsiteX7" fmla="*/ 379503 w 448090"/>
              <a:gd name="connsiteY7" fmla="*/ 160182 h 697992"/>
              <a:gd name="connsiteX0" fmla="*/ 417603 w 450733"/>
              <a:gd name="connsiteY0" fmla="*/ 160182 h 697992"/>
              <a:gd name="connsiteX1" fmla="*/ 448083 w 450733"/>
              <a:gd name="connsiteY1" fmla="*/ 484032 h 697992"/>
              <a:gd name="connsiteX2" fmla="*/ 375693 w 450733"/>
              <a:gd name="connsiteY2" fmla="*/ 617382 h 697992"/>
              <a:gd name="connsiteX3" fmla="*/ 196623 w 450733"/>
              <a:gd name="connsiteY3" fmla="*/ 693582 h 697992"/>
              <a:gd name="connsiteX4" fmla="*/ 6123 w 450733"/>
              <a:gd name="connsiteY4" fmla="*/ 487842 h 697992"/>
              <a:gd name="connsiteX5" fmla="*/ 59463 w 450733"/>
              <a:gd name="connsiteY5" fmla="*/ 186852 h 697992"/>
              <a:gd name="connsiteX6" fmla="*/ 257583 w 450733"/>
              <a:gd name="connsiteY6" fmla="*/ 162 h 697992"/>
              <a:gd name="connsiteX7" fmla="*/ 417603 w 450733"/>
              <a:gd name="connsiteY7" fmla="*/ 160182 h 697992"/>
              <a:gd name="connsiteX0" fmla="*/ 415646 w 448776"/>
              <a:gd name="connsiteY0" fmla="*/ 160229 h 698039"/>
              <a:gd name="connsiteX1" fmla="*/ 446126 w 448776"/>
              <a:gd name="connsiteY1" fmla="*/ 484079 h 698039"/>
              <a:gd name="connsiteX2" fmla="*/ 373736 w 448776"/>
              <a:gd name="connsiteY2" fmla="*/ 617429 h 698039"/>
              <a:gd name="connsiteX3" fmla="*/ 194666 w 448776"/>
              <a:gd name="connsiteY3" fmla="*/ 693629 h 698039"/>
              <a:gd name="connsiteX4" fmla="*/ 4166 w 448776"/>
              <a:gd name="connsiteY4" fmla="*/ 487889 h 698039"/>
              <a:gd name="connsiteX5" fmla="*/ 72746 w 448776"/>
              <a:gd name="connsiteY5" fmla="*/ 190709 h 698039"/>
              <a:gd name="connsiteX6" fmla="*/ 255626 w 448776"/>
              <a:gd name="connsiteY6" fmla="*/ 209 h 698039"/>
              <a:gd name="connsiteX7" fmla="*/ 415646 w 448776"/>
              <a:gd name="connsiteY7" fmla="*/ 160229 h 698039"/>
              <a:gd name="connsiteX0" fmla="*/ 416667 w 449797"/>
              <a:gd name="connsiteY0" fmla="*/ 160229 h 701682"/>
              <a:gd name="connsiteX1" fmla="*/ 447147 w 449797"/>
              <a:gd name="connsiteY1" fmla="*/ 484079 h 701682"/>
              <a:gd name="connsiteX2" fmla="*/ 374757 w 449797"/>
              <a:gd name="connsiteY2" fmla="*/ 617429 h 701682"/>
              <a:gd name="connsiteX3" fmla="*/ 214737 w 449797"/>
              <a:gd name="connsiteY3" fmla="*/ 697439 h 701682"/>
              <a:gd name="connsiteX4" fmla="*/ 5187 w 449797"/>
              <a:gd name="connsiteY4" fmla="*/ 487889 h 701682"/>
              <a:gd name="connsiteX5" fmla="*/ 73767 w 449797"/>
              <a:gd name="connsiteY5" fmla="*/ 190709 h 701682"/>
              <a:gd name="connsiteX6" fmla="*/ 256647 w 449797"/>
              <a:gd name="connsiteY6" fmla="*/ 209 h 701682"/>
              <a:gd name="connsiteX7" fmla="*/ 416667 w 449797"/>
              <a:gd name="connsiteY7" fmla="*/ 160229 h 701682"/>
              <a:gd name="connsiteX0" fmla="*/ 416667 w 449270"/>
              <a:gd name="connsiteY0" fmla="*/ 160229 h 699413"/>
              <a:gd name="connsiteX1" fmla="*/ 447147 w 449270"/>
              <a:gd name="connsiteY1" fmla="*/ 484079 h 699413"/>
              <a:gd name="connsiteX2" fmla="*/ 382377 w 449270"/>
              <a:gd name="connsiteY2" fmla="*/ 586949 h 699413"/>
              <a:gd name="connsiteX3" fmla="*/ 214737 w 449270"/>
              <a:gd name="connsiteY3" fmla="*/ 697439 h 699413"/>
              <a:gd name="connsiteX4" fmla="*/ 5187 w 449270"/>
              <a:gd name="connsiteY4" fmla="*/ 487889 h 699413"/>
              <a:gd name="connsiteX5" fmla="*/ 73767 w 449270"/>
              <a:gd name="connsiteY5" fmla="*/ 190709 h 699413"/>
              <a:gd name="connsiteX6" fmla="*/ 256647 w 449270"/>
              <a:gd name="connsiteY6" fmla="*/ 209 h 699413"/>
              <a:gd name="connsiteX7" fmla="*/ 416667 w 449270"/>
              <a:gd name="connsiteY7" fmla="*/ 160229 h 699413"/>
              <a:gd name="connsiteX0" fmla="*/ 416667 w 459725"/>
              <a:gd name="connsiteY0" fmla="*/ 160229 h 699549"/>
              <a:gd name="connsiteX1" fmla="*/ 458577 w 459725"/>
              <a:gd name="connsiteY1" fmla="*/ 442169 h 699549"/>
              <a:gd name="connsiteX2" fmla="*/ 382377 w 459725"/>
              <a:gd name="connsiteY2" fmla="*/ 586949 h 699549"/>
              <a:gd name="connsiteX3" fmla="*/ 214737 w 459725"/>
              <a:gd name="connsiteY3" fmla="*/ 697439 h 699549"/>
              <a:gd name="connsiteX4" fmla="*/ 5187 w 459725"/>
              <a:gd name="connsiteY4" fmla="*/ 487889 h 699549"/>
              <a:gd name="connsiteX5" fmla="*/ 73767 w 459725"/>
              <a:gd name="connsiteY5" fmla="*/ 190709 h 699549"/>
              <a:gd name="connsiteX6" fmla="*/ 256647 w 459725"/>
              <a:gd name="connsiteY6" fmla="*/ 209 h 699549"/>
              <a:gd name="connsiteX7" fmla="*/ 416667 w 459725"/>
              <a:gd name="connsiteY7" fmla="*/ 160229 h 699549"/>
              <a:gd name="connsiteX0" fmla="*/ 417302 w 460360"/>
              <a:gd name="connsiteY0" fmla="*/ 160229 h 684624"/>
              <a:gd name="connsiteX1" fmla="*/ 459212 w 460360"/>
              <a:gd name="connsiteY1" fmla="*/ 442169 h 684624"/>
              <a:gd name="connsiteX2" fmla="*/ 383012 w 460360"/>
              <a:gd name="connsiteY2" fmla="*/ 586949 h 684624"/>
              <a:gd name="connsiteX3" fmla="*/ 226802 w 460360"/>
              <a:gd name="connsiteY3" fmla="*/ 682199 h 684624"/>
              <a:gd name="connsiteX4" fmla="*/ 5822 w 460360"/>
              <a:gd name="connsiteY4" fmla="*/ 487889 h 684624"/>
              <a:gd name="connsiteX5" fmla="*/ 74402 w 460360"/>
              <a:gd name="connsiteY5" fmla="*/ 190709 h 684624"/>
              <a:gd name="connsiteX6" fmla="*/ 257282 w 460360"/>
              <a:gd name="connsiteY6" fmla="*/ 209 h 684624"/>
              <a:gd name="connsiteX7" fmla="*/ 417302 w 460360"/>
              <a:gd name="connsiteY7" fmla="*/ 160229 h 684624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57282 w 459668"/>
              <a:gd name="connsiteY6" fmla="*/ 209 h 684373"/>
              <a:gd name="connsiteX7" fmla="*/ 417302 w 459668"/>
              <a:gd name="connsiteY7" fmla="*/ 160229 h 684373"/>
              <a:gd name="connsiteX0" fmla="*/ 417302 w 459668"/>
              <a:gd name="connsiteY0" fmla="*/ 160229 h 684373"/>
              <a:gd name="connsiteX1" fmla="*/ 459212 w 459668"/>
              <a:gd name="connsiteY1" fmla="*/ 442169 h 684373"/>
              <a:gd name="connsiteX2" fmla="*/ 398252 w 459668"/>
              <a:gd name="connsiteY2" fmla="*/ 583139 h 684373"/>
              <a:gd name="connsiteX3" fmla="*/ 226802 w 459668"/>
              <a:gd name="connsiteY3" fmla="*/ 682199 h 684373"/>
              <a:gd name="connsiteX4" fmla="*/ 5822 w 459668"/>
              <a:gd name="connsiteY4" fmla="*/ 487889 h 684373"/>
              <a:gd name="connsiteX5" fmla="*/ 74402 w 459668"/>
              <a:gd name="connsiteY5" fmla="*/ 190709 h 684373"/>
              <a:gd name="connsiteX6" fmla="*/ 222992 w 459668"/>
              <a:gd name="connsiteY6" fmla="*/ 209 h 684373"/>
              <a:gd name="connsiteX7" fmla="*/ 417302 w 459668"/>
              <a:gd name="connsiteY7" fmla="*/ 160229 h 684373"/>
              <a:gd name="connsiteX0" fmla="*/ 422591 w 464957"/>
              <a:gd name="connsiteY0" fmla="*/ 160141 h 684285"/>
              <a:gd name="connsiteX1" fmla="*/ 464501 w 464957"/>
              <a:gd name="connsiteY1" fmla="*/ 442081 h 684285"/>
              <a:gd name="connsiteX2" fmla="*/ 403541 w 464957"/>
              <a:gd name="connsiteY2" fmla="*/ 583051 h 684285"/>
              <a:gd name="connsiteX3" fmla="*/ 232091 w 464957"/>
              <a:gd name="connsiteY3" fmla="*/ 682111 h 684285"/>
              <a:gd name="connsiteX4" fmla="*/ 11111 w 464957"/>
              <a:gd name="connsiteY4" fmla="*/ 487801 h 684285"/>
              <a:gd name="connsiteX5" fmla="*/ 49211 w 464957"/>
              <a:gd name="connsiteY5" fmla="*/ 183001 h 684285"/>
              <a:gd name="connsiteX6" fmla="*/ 228281 w 464957"/>
              <a:gd name="connsiteY6" fmla="*/ 121 h 684285"/>
              <a:gd name="connsiteX7" fmla="*/ 422591 w 464957"/>
              <a:gd name="connsiteY7" fmla="*/ 160141 h 684285"/>
              <a:gd name="connsiteX0" fmla="*/ 399731 w 464513"/>
              <a:gd name="connsiteY0" fmla="*/ 145159 h 684543"/>
              <a:gd name="connsiteX1" fmla="*/ 464501 w 464513"/>
              <a:gd name="connsiteY1" fmla="*/ 442339 h 684543"/>
              <a:gd name="connsiteX2" fmla="*/ 403541 w 464513"/>
              <a:gd name="connsiteY2" fmla="*/ 583309 h 684543"/>
              <a:gd name="connsiteX3" fmla="*/ 232091 w 464513"/>
              <a:gd name="connsiteY3" fmla="*/ 682369 h 684543"/>
              <a:gd name="connsiteX4" fmla="*/ 11111 w 464513"/>
              <a:gd name="connsiteY4" fmla="*/ 488059 h 684543"/>
              <a:gd name="connsiteX5" fmla="*/ 49211 w 464513"/>
              <a:gd name="connsiteY5" fmla="*/ 183259 h 684543"/>
              <a:gd name="connsiteX6" fmla="*/ 228281 w 464513"/>
              <a:gd name="connsiteY6" fmla="*/ 379 h 684543"/>
              <a:gd name="connsiteX7" fmla="*/ 399731 w 464513"/>
              <a:gd name="connsiteY7" fmla="*/ 145159 h 684543"/>
              <a:gd name="connsiteX0" fmla="*/ 399731 w 464822"/>
              <a:gd name="connsiteY0" fmla="*/ 145159 h 684543"/>
              <a:gd name="connsiteX1" fmla="*/ 426403 w 464822"/>
              <a:gd name="connsiteY1" fmla="*/ 244220 h 684543"/>
              <a:gd name="connsiteX2" fmla="*/ 464501 w 464822"/>
              <a:gd name="connsiteY2" fmla="*/ 442339 h 684543"/>
              <a:gd name="connsiteX3" fmla="*/ 403541 w 464822"/>
              <a:gd name="connsiteY3" fmla="*/ 583309 h 684543"/>
              <a:gd name="connsiteX4" fmla="*/ 232091 w 464822"/>
              <a:gd name="connsiteY4" fmla="*/ 682369 h 684543"/>
              <a:gd name="connsiteX5" fmla="*/ 11111 w 464822"/>
              <a:gd name="connsiteY5" fmla="*/ 488059 h 684543"/>
              <a:gd name="connsiteX6" fmla="*/ 49211 w 464822"/>
              <a:gd name="connsiteY6" fmla="*/ 183259 h 684543"/>
              <a:gd name="connsiteX7" fmla="*/ 228281 w 464822"/>
              <a:gd name="connsiteY7" fmla="*/ 379 h 684543"/>
              <a:gd name="connsiteX8" fmla="*/ 399731 w 464822"/>
              <a:gd name="connsiteY8" fmla="*/ 145159 h 684543"/>
              <a:gd name="connsiteX0" fmla="*/ 399731 w 467738"/>
              <a:gd name="connsiteY0" fmla="*/ 145159 h 684543"/>
              <a:gd name="connsiteX1" fmla="*/ 453073 w 467738"/>
              <a:gd name="connsiteY1" fmla="*/ 240410 h 684543"/>
              <a:gd name="connsiteX2" fmla="*/ 464501 w 467738"/>
              <a:gd name="connsiteY2" fmla="*/ 442339 h 684543"/>
              <a:gd name="connsiteX3" fmla="*/ 403541 w 467738"/>
              <a:gd name="connsiteY3" fmla="*/ 583309 h 684543"/>
              <a:gd name="connsiteX4" fmla="*/ 232091 w 467738"/>
              <a:gd name="connsiteY4" fmla="*/ 682369 h 684543"/>
              <a:gd name="connsiteX5" fmla="*/ 11111 w 467738"/>
              <a:gd name="connsiteY5" fmla="*/ 488059 h 684543"/>
              <a:gd name="connsiteX6" fmla="*/ 49211 w 467738"/>
              <a:gd name="connsiteY6" fmla="*/ 183259 h 684543"/>
              <a:gd name="connsiteX7" fmla="*/ 228281 w 467738"/>
              <a:gd name="connsiteY7" fmla="*/ 379 h 684543"/>
              <a:gd name="connsiteX8" fmla="*/ 399731 w 467738"/>
              <a:gd name="connsiteY8" fmla="*/ 145159 h 684543"/>
              <a:gd name="connsiteX0" fmla="*/ 395921 w 467738"/>
              <a:gd name="connsiteY0" fmla="*/ 119525 h 685579"/>
              <a:gd name="connsiteX1" fmla="*/ 453073 w 467738"/>
              <a:gd name="connsiteY1" fmla="*/ 241446 h 685579"/>
              <a:gd name="connsiteX2" fmla="*/ 464501 w 467738"/>
              <a:gd name="connsiteY2" fmla="*/ 443375 h 685579"/>
              <a:gd name="connsiteX3" fmla="*/ 403541 w 467738"/>
              <a:gd name="connsiteY3" fmla="*/ 584345 h 685579"/>
              <a:gd name="connsiteX4" fmla="*/ 232091 w 467738"/>
              <a:gd name="connsiteY4" fmla="*/ 683405 h 685579"/>
              <a:gd name="connsiteX5" fmla="*/ 11111 w 467738"/>
              <a:gd name="connsiteY5" fmla="*/ 489095 h 685579"/>
              <a:gd name="connsiteX6" fmla="*/ 49211 w 467738"/>
              <a:gd name="connsiteY6" fmla="*/ 184295 h 685579"/>
              <a:gd name="connsiteX7" fmla="*/ 228281 w 467738"/>
              <a:gd name="connsiteY7" fmla="*/ 1415 h 685579"/>
              <a:gd name="connsiteX8" fmla="*/ 395921 w 467738"/>
              <a:gd name="connsiteY8" fmla="*/ 119525 h 685579"/>
              <a:gd name="connsiteX0" fmla="*/ 407351 w 467738"/>
              <a:gd name="connsiteY0" fmla="*/ 108902 h 686386"/>
              <a:gd name="connsiteX1" fmla="*/ 453073 w 467738"/>
              <a:gd name="connsiteY1" fmla="*/ 242253 h 686386"/>
              <a:gd name="connsiteX2" fmla="*/ 464501 w 467738"/>
              <a:gd name="connsiteY2" fmla="*/ 444182 h 686386"/>
              <a:gd name="connsiteX3" fmla="*/ 403541 w 467738"/>
              <a:gd name="connsiteY3" fmla="*/ 585152 h 686386"/>
              <a:gd name="connsiteX4" fmla="*/ 232091 w 467738"/>
              <a:gd name="connsiteY4" fmla="*/ 684212 h 686386"/>
              <a:gd name="connsiteX5" fmla="*/ 11111 w 467738"/>
              <a:gd name="connsiteY5" fmla="*/ 489902 h 686386"/>
              <a:gd name="connsiteX6" fmla="*/ 49211 w 467738"/>
              <a:gd name="connsiteY6" fmla="*/ 185102 h 686386"/>
              <a:gd name="connsiteX7" fmla="*/ 228281 w 467738"/>
              <a:gd name="connsiteY7" fmla="*/ 2222 h 686386"/>
              <a:gd name="connsiteX8" fmla="*/ 407351 w 467738"/>
              <a:gd name="connsiteY8" fmla="*/ 108902 h 686386"/>
              <a:gd name="connsiteX0" fmla="*/ 403541 w 467738"/>
              <a:gd name="connsiteY0" fmla="*/ 98623 h 687537"/>
              <a:gd name="connsiteX1" fmla="*/ 453073 w 467738"/>
              <a:gd name="connsiteY1" fmla="*/ 243404 h 687537"/>
              <a:gd name="connsiteX2" fmla="*/ 464501 w 467738"/>
              <a:gd name="connsiteY2" fmla="*/ 445333 h 687537"/>
              <a:gd name="connsiteX3" fmla="*/ 403541 w 467738"/>
              <a:gd name="connsiteY3" fmla="*/ 586303 h 687537"/>
              <a:gd name="connsiteX4" fmla="*/ 232091 w 467738"/>
              <a:gd name="connsiteY4" fmla="*/ 685363 h 687537"/>
              <a:gd name="connsiteX5" fmla="*/ 11111 w 467738"/>
              <a:gd name="connsiteY5" fmla="*/ 491053 h 687537"/>
              <a:gd name="connsiteX6" fmla="*/ 49211 w 467738"/>
              <a:gd name="connsiteY6" fmla="*/ 186253 h 687537"/>
              <a:gd name="connsiteX7" fmla="*/ 228281 w 467738"/>
              <a:gd name="connsiteY7" fmla="*/ 3373 h 687537"/>
              <a:gd name="connsiteX8" fmla="*/ 403541 w 467738"/>
              <a:gd name="connsiteY8" fmla="*/ 98623 h 6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38" h="687537">
                <a:moveTo>
                  <a:pt x="403541" y="98623"/>
                </a:moveTo>
                <a:cubicBezTo>
                  <a:pt x="436561" y="139263"/>
                  <a:pt x="442278" y="193874"/>
                  <a:pt x="453073" y="243404"/>
                </a:cubicBezTo>
                <a:cubicBezTo>
                  <a:pt x="463868" y="292934"/>
                  <a:pt x="472756" y="388183"/>
                  <a:pt x="464501" y="445333"/>
                </a:cubicBezTo>
                <a:cubicBezTo>
                  <a:pt x="456246" y="502483"/>
                  <a:pt x="442276" y="546298"/>
                  <a:pt x="403541" y="586303"/>
                </a:cubicBezTo>
                <a:cubicBezTo>
                  <a:pt x="364806" y="626308"/>
                  <a:pt x="297496" y="701238"/>
                  <a:pt x="232091" y="685363"/>
                </a:cubicBezTo>
                <a:cubicBezTo>
                  <a:pt x="166686" y="669488"/>
                  <a:pt x="41591" y="574238"/>
                  <a:pt x="11111" y="491053"/>
                </a:cubicBezTo>
                <a:cubicBezTo>
                  <a:pt x="-19369" y="407868"/>
                  <a:pt x="19366" y="272613"/>
                  <a:pt x="49211" y="186253"/>
                </a:cubicBezTo>
                <a:cubicBezTo>
                  <a:pt x="79056" y="99893"/>
                  <a:pt x="169226" y="17978"/>
                  <a:pt x="228281" y="3373"/>
                </a:cubicBezTo>
                <a:cubicBezTo>
                  <a:pt x="287336" y="-11232"/>
                  <a:pt x="371791" y="21788"/>
                  <a:pt x="403541" y="9862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448" name="tooth_44">
            <a:extLst>
              <a:ext uri="{FF2B5EF4-FFF2-40B4-BE49-F238E27FC236}">
                <a16:creationId xmlns:a16="http://schemas.microsoft.com/office/drawing/2014/main" id="{9C8F75AD-89F3-FE8B-A643-BB8868C73017}"/>
              </a:ext>
            </a:extLst>
          </p:cNvPr>
          <p:cNvGrpSpPr/>
          <p:nvPr/>
        </p:nvGrpSpPr>
        <p:grpSpPr>
          <a:xfrm>
            <a:off x="2787330" y="3377009"/>
            <a:ext cx="513683" cy="594305"/>
            <a:chOff x="5461523" y="1459542"/>
            <a:chExt cx="1869176" cy="2291081"/>
          </a:xfrm>
        </p:grpSpPr>
        <p:grpSp>
          <p:nvGrpSpPr>
            <p:cNvPr id="449" name="Groupe 448">
              <a:extLst>
                <a:ext uri="{FF2B5EF4-FFF2-40B4-BE49-F238E27FC236}">
                  <a16:creationId xmlns:a16="http://schemas.microsoft.com/office/drawing/2014/main" id="{A1664E56-6A64-2B8E-D33E-536B8DCD5F42}"/>
                </a:ext>
              </a:extLst>
            </p:cNvPr>
            <p:cNvGrpSpPr/>
            <p:nvPr/>
          </p:nvGrpSpPr>
          <p:grpSpPr>
            <a:xfrm>
              <a:off x="5461523" y="1459542"/>
              <a:ext cx="1869176" cy="2291081"/>
              <a:chOff x="5461523" y="1459542"/>
              <a:chExt cx="1869176" cy="2291081"/>
            </a:xfrm>
          </p:grpSpPr>
          <p:sp>
            <p:nvSpPr>
              <p:cNvPr id="458" name="background_tooth_44">
                <a:extLst>
                  <a:ext uri="{FF2B5EF4-FFF2-40B4-BE49-F238E27FC236}">
                    <a16:creationId xmlns:a16="http://schemas.microsoft.com/office/drawing/2014/main" id="{3268E5AC-30FE-82B7-FD5D-EA17E4BFCAFD}"/>
                  </a:ext>
                </a:extLst>
              </p:cNvPr>
              <p:cNvSpPr/>
              <p:nvPr/>
            </p:nvSpPr>
            <p:spPr>
              <a:xfrm>
                <a:off x="5461523" y="1459542"/>
                <a:ext cx="1869176" cy="2291081"/>
              </a:xfrm>
              <a:custGeom>
                <a:avLst/>
                <a:gdLst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305777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448652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138"/>
                  <a:gd name="connsiteY0" fmla="*/ 1582002 h 2291081"/>
                  <a:gd name="connsiteX1" fmla="*/ 32813 w 1871138"/>
                  <a:gd name="connsiteY1" fmla="*/ 1029552 h 2291081"/>
                  <a:gd name="connsiteX2" fmla="*/ 156638 w 1871138"/>
                  <a:gd name="connsiteY2" fmla="*/ 505677 h 2291081"/>
                  <a:gd name="connsiteX3" fmla="*/ 432863 w 1871138"/>
                  <a:gd name="connsiteY3" fmla="*/ 143727 h 2291081"/>
                  <a:gd name="connsiteX4" fmla="*/ 804338 w 1871138"/>
                  <a:gd name="connsiteY4" fmla="*/ 852 h 2291081"/>
                  <a:gd name="connsiteX5" fmla="*/ 1166288 w 1871138"/>
                  <a:gd name="connsiteY5" fmla="*/ 105627 h 2291081"/>
                  <a:gd name="connsiteX6" fmla="*/ 1585388 w 1871138"/>
                  <a:gd name="connsiteY6" fmla="*/ 496152 h 2291081"/>
                  <a:gd name="connsiteX7" fmla="*/ 1852088 w 1871138"/>
                  <a:gd name="connsiteY7" fmla="*/ 1086702 h 2291081"/>
                  <a:gd name="connsiteX8" fmla="*/ 1833038 w 1871138"/>
                  <a:gd name="connsiteY8" fmla="*/ 1448652 h 2291081"/>
                  <a:gd name="connsiteX9" fmla="*/ 1699688 w 1871138"/>
                  <a:gd name="connsiteY9" fmla="*/ 1715352 h 2291081"/>
                  <a:gd name="connsiteX10" fmla="*/ 1518713 w 1871138"/>
                  <a:gd name="connsiteY10" fmla="*/ 2048727 h 2291081"/>
                  <a:gd name="connsiteX11" fmla="*/ 1013888 w 1871138"/>
                  <a:gd name="connsiteY11" fmla="*/ 2286852 h 2291081"/>
                  <a:gd name="connsiteX12" fmla="*/ 613838 w 1871138"/>
                  <a:gd name="connsiteY12" fmla="*/ 2182077 h 2291081"/>
                  <a:gd name="connsiteX13" fmla="*/ 213788 w 1871138"/>
                  <a:gd name="connsiteY13" fmla="*/ 1943952 h 2291081"/>
                  <a:gd name="connsiteX14" fmla="*/ 13763 w 1871138"/>
                  <a:gd name="connsiteY14" fmla="*/ 1582002 h 2291081"/>
                  <a:gd name="connsiteX0" fmla="*/ 13763 w 1869176"/>
                  <a:gd name="connsiteY0" fmla="*/ 1582002 h 2291081"/>
                  <a:gd name="connsiteX1" fmla="*/ 32813 w 1869176"/>
                  <a:gd name="connsiteY1" fmla="*/ 1029552 h 2291081"/>
                  <a:gd name="connsiteX2" fmla="*/ 156638 w 1869176"/>
                  <a:gd name="connsiteY2" fmla="*/ 505677 h 2291081"/>
                  <a:gd name="connsiteX3" fmla="*/ 432863 w 1869176"/>
                  <a:gd name="connsiteY3" fmla="*/ 143727 h 2291081"/>
                  <a:gd name="connsiteX4" fmla="*/ 804338 w 1869176"/>
                  <a:gd name="connsiteY4" fmla="*/ 852 h 2291081"/>
                  <a:gd name="connsiteX5" fmla="*/ 1166288 w 1869176"/>
                  <a:gd name="connsiteY5" fmla="*/ 105627 h 2291081"/>
                  <a:gd name="connsiteX6" fmla="*/ 1585388 w 1869176"/>
                  <a:gd name="connsiteY6" fmla="*/ 496152 h 2291081"/>
                  <a:gd name="connsiteX7" fmla="*/ 1852088 w 1869176"/>
                  <a:gd name="connsiteY7" fmla="*/ 1086702 h 2291081"/>
                  <a:gd name="connsiteX8" fmla="*/ 1833038 w 1869176"/>
                  <a:gd name="connsiteY8" fmla="*/ 1448652 h 2291081"/>
                  <a:gd name="connsiteX9" fmla="*/ 1756838 w 1869176"/>
                  <a:gd name="connsiteY9" fmla="*/ 1762977 h 2291081"/>
                  <a:gd name="connsiteX10" fmla="*/ 1518713 w 1869176"/>
                  <a:gd name="connsiteY10" fmla="*/ 2048727 h 2291081"/>
                  <a:gd name="connsiteX11" fmla="*/ 1013888 w 1869176"/>
                  <a:gd name="connsiteY11" fmla="*/ 2286852 h 2291081"/>
                  <a:gd name="connsiteX12" fmla="*/ 613838 w 1869176"/>
                  <a:gd name="connsiteY12" fmla="*/ 2182077 h 2291081"/>
                  <a:gd name="connsiteX13" fmla="*/ 213788 w 1869176"/>
                  <a:gd name="connsiteY13" fmla="*/ 1943952 h 2291081"/>
                  <a:gd name="connsiteX14" fmla="*/ 13763 w 1869176"/>
                  <a:gd name="connsiteY14" fmla="*/ 1582002 h 229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9176" h="2291081">
                    <a:moveTo>
                      <a:pt x="13763" y="1582002"/>
                    </a:moveTo>
                    <a:cubicBezTo>
                      <a:pt x="-16399" y="1429602"/>
                      <a:pt x="9000" y="1208939"/>
                      <a:pt x="32813" y="1029552"/>
                    </a:cubicBezTo>
                    <a:cubicBezTo>
                      <a:pt x="56626" y="850164"/>
                      <a:pt x="89963" y="653314"/>
                      <a:pt x="156638" y="505677"/>
                    </a:cubicBezTo>
                    <a:cubicBezTo>
                      <a:pt x="223313" y="358040"/>
                      <a:pt x="324913" y="227864"/>
                      <a:pt x="432863" y="143727"/>
                    </a:cubicBezTo>
                    <a:cubicBezTo>
                      <a:pt x="540813" y="59590"/>
                      <a:pt x="682101" y="7202"/>
                      <a:pt x="804338" y="852"/>
                    </a:cubicBezTo>
                    <a:cubicBezTo>
                      <a:pt x="926575" y="-5498"/>
                      <a:pt x="1036113" y="23077"/>
                      <a:pt x="1166288" y="105627"/>
                    </a:cubicBezTo>
                    <a:cubicBezTo>
                      <a:pt x="1296463" y="188177"/>
                      <a:pt x="1471088" y="332640"/>
                      <a:pt x="1585388" y="496152"/>
                    </a:cubicBezTo>
                    <a:cubicBezTo>
                      <a:pt x="1699688" y="659664"/>
                      <a:pt x="1810813" y="927952"/>
                      <a:pt x="1852088" y="1086702"/>
                    </a:cubicBezTo>
                    <a:cubicBezTo>
                      <a:pt x="1893363" y="1245452"/>
                      <a:pt x="1848913" y="1335940"/>
                      <a:pt x="1833038" y="1448652"/>
                    </a:cubicBezTo>
                    <a:cubicBezTo>
                      <a:pt x="1817163" y="1561365"/>
                      <a:pt x="1809225" y="1662965"/>
                      <a:pt x="1756838" y="1762977"/>
                    </a:cubicBezTo>
                    <a:cubicBezTo>
                      <a:pt x="1704451" y="1862989"/>
                      <a:pt x="1642538" y="1961415"/>
                      <a:pt x="1518713" y="2048727"/>
                    </a:cubicBezTo>
                    <a:cubicBezTo>
                      <a:pt x="1394888" y="2136039"/>
                      <a:pt x="1164701" y="2264627"/>
                      <a:pt x="1013888" y="2286852"/>
                    </a:cubicBezTo>
                    <a:cubicBezTo>
                      <a:pt x="863075" y="2309077"/>
                      <a:pt x="747188" y="2239227"/>
                      <a:pt x="613838" y="2182077"/>
                    </a:cubicBezTo>
                    <a:cubicBezTo>
                      <a:pt x="480488" y="2124927"/>
                      <a:pt x="312213" y="2042377"/>
                      <a:pt x="213788" y="1943952"/>
                    </a:cubicBezTo>
                    <a:cubicBezTo>
                      <a:pt x="115363" y="1845527"/>
                      <a:pt x="43925" y="1734402"/>
                      <a:pt x="13763" y="158200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59" name="Forme libre : forme 458">
                <a:extLst>
                  <a:ext uri="{FF2B5EF4-FFF2-40B4-BE49-F238E27FC236}">
                    <a16:creationId xmlns:a16="http://schemas.microsoft.com/office/drawing/2014/main" id="{97536E7F-5933-8354-58B0-0542A6968989}"/>
                  </a:ext>
                </a:extLst>
              </p:cNvPr>
              <p:cNvSpPr/>
              <p:nvPr/>
            </p:nvSpPr>
            <p:spPr>
              <a:xfrm>
                <a:off x="5657463" y="2110619"/>
                <a:ext cx="1477296" cy="1069703"/>
              </a:xfrm>
              <a:custGeom>
                <a:avLst/>
                <a:gdLst>
                  <a:gd name="connsiteX0" fmla="*/ 229738 w 1477296"/>
                  <a:gd name="connsiteY0" fmla="*/ 100919 h 1069703"/>
                  <a:gd name="connsiteX1" fmla="*/ 1138 w 1477296"/>
                  <a:gd name="connsiteY1" fmla="*/ 586694 h 1069703"/>
                  <a:gd name="connsiteX2" fmla="*/ 163063 w 1477296"/>
                  <a:gd name="connsiteY2" fmla="*/ 1015319 h 1069703"/>
                  <a:gd name="connsiteX3" fmla="*/ 610738 w 1477296"/>
                  <a:gd name="connsiteY3" fmla="*/ 1053419 h 1069703"/>
                  <a:gd name="connsiteX4" fmla="*/ 1344163 w 1477296"/>
                  <a:gd name="connsiteY4" fmla="*/ 920069 h 1069703"/>
                  <a:gd name="connsiteX5" fmla="*/ 1458463 w 1477296"/>
                  <a:gd name="connsiteY5" fmla="*/ 443819 h 1069703"/>
                  <a:gd name="connsiteX6" fmla="*/ 1115563 w 1477296"/>
                  <a:gd name="connsiteY6" fmla="*/ 15194 h 1069703"/>
                  <a:gd name="connsiteX7" fmla="*/ 696463 w 1477296"/>
                  <a:gd name="connsiteY7" fmla="*/ 91394 h 1069703"/>
                  <a:gd name="connsiteX8" fmla="*/ 477388 w 1477296"/>
                  <a:gd name="connsiteY8" fmla="*/ 43769 h 1069703"/>
                  <a:gd name="connsiteX9" fmla="*/ 229738 w 1477296"/>
                  <a:gd name="connsiteY9" fmla="*/ 100919 h 106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7296" h="1069703">
                    <a:moveTo>
                      <a:pt x="229738" y="100919"/>
                    </a:moveTo>
                    <a:cubicBezTo>
                      <a:pt x="150363" y="191406"/>
                      <a:pt x="12250" y="434294"/>
                      <a:pt x="1138" y="586694"/>
                    </a:cubicBezTo>
                    <a:cubicBezTo>
                      <a:pt x="-9974" y="739094"/>
                      <a:pt x="61463" y="937532"/>
                      <a:pt x="163063" y="1015319"/>
                    </a:cubicBezTo>
                    <a:cubicBezTo>
                      <a:pt x="264663" y="1093106"/>
                      <a:pt x="413888" y="1069294"/>
                      <a:pt x="610738" y="1053419"/>
                    </a:cubicBezTo>
                    <a:cubicBezTo>
                      <a:pt x="807588" y="1037544"/>
                      <a:pt x="1202876" y="1021669"/>
                      <a:pt x="1344163" y="920069"/>
                    </a:cubicBezTo>
                    <a:cubicBezTo>
                      <a:pt x="1485451" y="818469"/>
                      <a:pt x="1496563" y="594632"/>
                      <a:pt x="1458463" y="443819"/>
                    </a:cubicBezTo>
                    <a:cubicBezTo>
                      <a:pt x="1420363" y="293006"/>
                      <a:pt x="1242563" y="73931"/>
                      <a:pt x="1115563" y="15194"/>
                    </a:cubicBezTo>
                    <a:cubicBezTo>
                      <a:pt x="988563" y="-43544"/>
                      <a:pt x="802826" y="86631"/>
                      <a:pt x="696463" y="91394"/>
                    </a:cubicBezTo>
                    <a:cubicBezTo>
                      <a:pt x="590101" y="96156"/>
                      <a:pt x="553588" y="43769"/>
                      <a:pt x="477388" y="43769"/>
                    </a:cubicBezTo>
                    <a:cubicBezTo>
                      <a:pt x="401188" y="43769"/>
                      <a:pt x="309113" y="10432"/>
                      <a:pt x="229738" y="10091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</p:grpSp>
        <p:sp>
          <p:nvSpPr>
            <p:cNvPr id="450" name="Forme libre : forme 449">
              <a:extLst>
                <a:ext uri="{FF2B5EF4-FFF2-40B4-BE49-F238E27FC236}">
                  <a16:creationId xmlns:a16="http://schemas.microsoft.com/office/drawing/2014/main" id="{13E2D115-8A1E-8A3F-DD4B-04C272398710}"/>
                </a:ext>
              </a:extLst>
            </p:cNvPr>
            <p:cNvSpPr/>
            <p:nvPr/>
          </p:nvSpPr>
          <p:spPr>
            <a:xfrm>
              <a:off x="6667500" y="2557739"/>
              <a:ext cx="142875" cy="128311"/>
            </a:xfrm>
            <a:custGeom>
              <a:avLst/>
              <a:gdLst>
                <a:gd name="connsiteX0" fmla="*/ 0 w 142875"/>
                <a:gd name="connsiteY0" fmla="*/ 4486 h 128311"/>
                <a:gd name="connsiteX1" fmla="*/ 104775 w 142875"/>
                <a:gd name="connsiteY1" fmla="*/ 14011 h 128311"/>
                <a:gd name="connsiteX2" fmla="*/ 142875 w 142875"/>
                <a:gd name="connsiteY2" fmla="*/ 128311 h 1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8311">
                  <a:moveTo>
                    <a:pt x="0" y="4486"/>
                  </a:moveTo>
                  <a:cubicBezTo>
                    <a:pt x="40481" y="517"/>
                    <a:pt x="80963" y="-6626"/>
                    <a:pt x="104775" y="14011"/>
                  </a:cubicBezTo>
                  <a:cubicBezTo>
                    <a:pt x="128587" y="34648"/>
                    <a:pt x="135731" y="81479"/>
                    <a:pt x="142875" y="1283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F0D6969D-7D50-CE7A-ED37-FAA286F39BF7}"/>
                </a:ext>
              </a:extLst>
            </p:cNvPr>
            <p:cNvSpPr/>
            <p:nvPr/>
          </p:nvSpPr>
          <p:spPr>
            <a:xfrm>
              <a:off x="6057900" y="2571750"/>
              <a:ext cx="28575" cy="123825"/>
            </a:xfrm>
            <a:custGeom>
              <a:avLst/>
              <a:gdLst>
                <a:gd name="connsiteX0" fmla="*/ 28575 w 28575"/>
                <a:gd name="connsiteY0" fmla="*/ 0 h 123825"/>
                <a:gd name="connsiteX1" fmla="*/ 0 w 2857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23825">
                  <a:moveTo>
                    <a:pt x="28575" y="0"/>
                  </a:moveTo>
                  <a:lnTo>
                    <a:pt x="0" y="1238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0" name="tooth_45">
            <a:extLst>
              <a:ext uri="{FF2B5EF4-FFF2-40B4-BE49-F238E27FC236}">
                <a16:creationId xmlns:a16="http://schemas.microsoft.com/office/drawing/2014/main" id="{FBF6B46A-127C-47C0-2A7F-2006577E1710}"/>
              </a:ext>
            </a:extLst>
          </p:cNvPr>
          <p:cNvGrpSpPr/>
          <p:nvPr/>
        </p:nvGrpSpPr>
        <p:grpSpPr>
          <a:xfrm>
            <a:off x="2269279" y="3368362"/>
            <a:ext cx="512147" cy="594108"/>
            <a:chOff x="3592347" y="1500691"/>
            <a:chExt cx="1863586" cy="2290319"/>
          </a:xfrm>
        </p:grpSpPr>
        <p:sp>
          <p:nvSpPr>
            <p:cNvPr id="61" name="background_tooth_45">
              <a:extLst>
                <a:ext uri="{FF2B5EF4-FFF2-40B4-BE49-F238E27FC236}">
                  <a16:creationId xmlns:a16="http://schemas.microsoft.com/office/drawing/2014/main" id="{E0259C80-B4F7-C04D-A43A-3E24814A4E68}"/>
                </a:ext>
              </a:extLst>
            </p:cNvPr>
            <p:cNvSpPr/>
            <p:nvPr/>
          </p:nvSpPr>
          <p:spPr>
            <a:xfrm>
              <a:off x="3592347" y="1500691"/>
              <a:ext cx="1863586" cy="2290319"/>
            </a:xfrm>
            <a:custGeom>
              <a:avLst/>
              <a:gdLst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305777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448652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138"/>
                <a:gd name="connsiteY0" fmla="*/ 1582002 h 2291081"/>
                <a:gd name="connsiteX1" fmla="*/ 32813 w 1871138"/>
                <a:gd name="connsiteY1" fmla="*/ 1029552 h 2291081"/>
                <a:gd name="connsiteX2" fmla="*/ 156638 w 1871138"/>
                <a:gd name="connsiteY2" fmla="*/ 505677 h 2291081"/>
                <a:gd name="connsiteX3" fmla="*/ 432863 w 1871138"/>
                <a:gd name="connsiteY3" fmla="*/ 143727 h 2291081"/>
                <a:gd name="connsiteX4" fmla="*/ 804338 w 1871138"/>
                <a:gd name="connsiteY4" fmla="*/ 852 h 2291081"/>
                <a:gd name="connsiteX5" fmla="*/ 1166288 w 1871138"/>
                <a:gd name="connsiteY5" fmla="*/ 105627 h 2291081"/>
                <a:gd name="connsiteX6" fmla="*/ 1585388 w 1871138"/>
                <a:gd name="connsiteY6" fmla="*/ 496152 h 2291081"/>
                <a:gd name="connsiteX7" fmla="*/ 1852088 w 1871138"/>
                <a:gd name="connsiteY7" fmla="*/ 1086702 h 2291081"/>
                <a:gd name="connsiteX8" fmla="*/ 1833038 w 1871138"/>
                <a:gd name="connsiteY8" fmla="*/ 1448652 h 2291081"/>
                <a:gd name="connsiteX9" fmla="*/ 1699688 w 1871138"/>
                <a:gd name="connsiteY9" fmla="*/ 1715352 h 2291081"/>
                <a:gd name="connsiteX10" fmla="*/ 1518713 w 1871138"/>
                <a:gd name="connsiteY10" fmla="*/ 2048727 h 2291081"/>
                <a:gd name="connsiteX11" fmla="*/ 1013888 w 1871138"/>
                <a:gd name="connsiteY11" fmla="*/ 2286852 h 2291081"/>
                <a:gd name="connsiteX12" fmla="*/ 613838 w 1871138"/>
                <a:gd name="connsiteY12" fmla="*/ 2182077 h 2291081"/>
                <a:gd name="connsiteX13" fmla="*/ 213788 w 1871138"/>
                <a:gd name="connsiteY13" fmla="*/ 1943952 h 2291081"/>
                <a:gd name="connsiteX14" fmla="*/ 13763 w 1871138"/>
                <a:gd name="connsiteY14" fmla="*/ 1582002 h 2291081"/>
                <a:gd name="connsiteX0" fmla="*/ 13763 w 1869176"/>
                <a:gd name="connsiteY0" fmla="*/ 1582002 h 2291081"/>
                <a:gd name="connsiteX1" fmla="*/ 32813 w 1869176"/>
                <a:gd name="connsiteY1" fmla="*/ 1029552 h 2291081"/>
                <a:gd name="connsiteX2" fmla="*/ 156638 w 1869176"/>
                <a:gd name="connsiteY2" fmla="*/ 505677 h 2291081"/>
                <a:gd name="connsiteX3" fmla="*/ 432863 w 1869176"/>
                <a:gd name="connsiteY3" fmla="*/ 143727 h 2291081"/>
                <a:gd name="connsiteX4" fmla="*/ 804338 w 1869176"/>
                <a:gd name="connsiteY4" fmla="*/ 852 h 2291081"/>
                <a:gd name="connsiteX5" fmla="*/ 1166288 w 1869176"/>
                <a:gd name="connsiteY5" fmla="*/ 105627 h 2291081"/>
                <a:gd name="connsiteX6" fmla="*/ 1585388 w 1869176"/>
                <a:gd name="connsiteY6" fmla="*/ 496152 h 2291081"/>
                <a:gd name="connsiteX7" fmla="*/ 1852088 w 1869176"/>
                <a:gd name="connsiteY7" fmla="*/ 1086702 h 2291081"/>
                <a:gd name="connsiteX8" fmla="*/ 1833038 w 1869176"/>
                <a:gd name="connsiteY8" fmla="*/ 1448652 h 2291081"/>
                <a:gd name="connsiteX9" fmla="*/ 1756838 w 1869176"/>
                <a:gd name="connsiteY9" fmla="*/ 1762977 h 2291081"/>
                <a:gd name="connsiteX10" fmla="*/ 1518713 w 1869176"/>
                <a:gd name="connsiteY10" fmla="*/ 2048727 h 2291081"/>
                <a:gd name="connsiteX11" fmla="*/ 1013888 w 1869176"/>
                <a:gd name="connsiteY11" fmla="*/ 2286852 h 2291081"/>
                <a:gd name="connsiteX12" fmla="*/ 613838 w 1869176"/>
                <a:gd name="connsiteY12" fmla="*/ 2182077 h 2291081"/>
                <a:gd name="connsiteX13" fmla="*/ 213788 w 1869176"/>
                <a:gd name="connsiteY13" fmla="*/ 1943952 h 2291081"/>
                <a:gd name="connsiteX14" fmla="*/ 13763 w 1869176"/>
                <a:gd name="connsiteY14" fmla="*/ 1582002 h 2291081"/>
                <a:gd name="connsiteX0" fmla="*/ 13763 w 1869176"/>
                <a:gd name="connsiteY0" fmla="*/ 1581150 h 2290229"/>
                <a:gd name="connsiteX1" fmla="*/ 32813 w 1869176"/>
                <a:gd name="connsiteY1" fmla="*/ 1028700 h 2290229"/>
                <a:gd name="connsiteX2" fmla="*/ 156638 w 1869176"/>
                <a:gd name="connsiteY2" fmla="*/ 504825 h 2290229"/>
                <a:gd name="connsiteX3" fmla="*/ 347138 w 1869176"/>
                <a:gd name="connsiteY3" fmla="*/ 104775 h 2290229"/>
                <a:gd name="connsiteX4" fmla="*/ 804338 w 1869176"/>
                <a:gd name="connsiteY4" fmla="*/ 0 h 2290229"/>
                <a:gd name="connsiteX5" fmla="*/ 1166288 w 1869176"/>
                <a:gd name="connsiteY5" fmla="*/ 104775 h 2290229"/>
                <a:gd name="connsiteX6" fmla="*/ 1585388 w 1869176"/>
                <a:gd name="connsiteY6" fmla="*/ 495300 h 2290229"/>
                <a:gd name="connsiteX7" fmla="*/ 1852088 w 1869176"/>
                <a:gd name="connsiteY7" fmla="*/ 1085850 h 2290229"/>
                <a:gd name="connsiteX8" fmla="*/ 1833038 w 1869176"/>
                <a:gd name="connsiteY8" fmla="*/ 1447800 h 2290229"/>
                <a:gd name="connsiteX9" fmla="*/ 1756838 w 1869176"/>
                <a:gd name="connsiteY9" fmla="*/ 1762125 h 2290229"/>
                <a:gd name="connsiteX10" fmla="*/ 1518713 w 1869176"/>
                <a:gd name="connsiteY10" fmla="*/ 2047875 h 2290229"/>
                <a:gd name="connsiteX11" fmla="*/ 1013888 w 1869176"/>
                <a:gd name="connsiteY11" fmla="*/ 2286000 h 2290229"/>
                <a:gd name="connsiteX12" fmla="*/ 613838 w 1869176"/>
                <a:gd name="connsiteY12" fmla="*/ 2181225 h 2290229"/>
                <a:gd name="connsiteX13" fmla="*/ 213788 w 1869176"/>
                <a:gd name="connsiteY13" fmla="*/ 1943100 h 2290229"/>
                <a:gd name="connsiteX14" fmla="*/ 13763 w 1869176"/>
                <a:gd name="connsiteY14" fmla="*/ 1581150 h 2290229"/>
                <a:gd name="connsiteX0" fmla="*/ 13763 w 1869176"/>
                <a:gd name="connsiteY0" fmla="*/ 1581423 h 2290502"/>
                <a:gd name="connsiteX1" fmla="*/ 32813 w 1869176"/>
                <a:gd name="connsiteY1" fmla="*/ 1028973 h 2290502"/>
                <a:gd name="connsiteX2" fmla="*/ 156638 w 1869176"/>
                <a:gd name="connsiteY2" fmla="*/ 505098 h 2290502"/>
                <a:gd name="connsiteX3" fmla="*/ 347138 w 1869176"/>
                <a:gd name="connsiteY3" fmla="*/ 105048 h 2290502"/>
                <a:gd name="connsiteX4" fmla="*/ 804338 w 1869176"/>
                <a:gd name="connsiteY4" fmla="*/ 273 h 2290502"/>
                <a:gd name="connsiteX5" fmla="*/ 1375838 w 1869176"/>
                <a:gd name="connsiteY5" fmla="*/ 124098 h 2290502"/>
                <a:gd name="connsiteX6" fmla="*/ 1585388 w 1869176"/>
                <a:gd name="connsiteY6" fmla="*/ 495573 h 2290502"/>
                <a:gd name="connsiteX7" fmla="*/ 1852088 w 1869176"/>
                <a:gd name="connsiteY7" fmla="*/ 1086123 h 2290502"/>
                <a:gd name="connsiteX8" fmla="*/ 1833038 w 1869176"/>
                <a:gd name="connsiteY8" fmla="*/ 1448073 h 2290502"/>
                <a:gd name="connsiteX9" fmla="*/ 1756838 w 1869176"/>
                <a:gd name="connsiteY9" fmla="*/ 1762398 h 2290502"/>
                <a:gd name="connsiteX10" fmla="*/ 1518713 w 1869176"/>
                <a:gd name="connsiteY10" fmla="*/ 2048148 h 2290502"/>
                <a:gd name="connsiteX11" fmla="*/ 1013888 w 1869176"/>
                <a:gd name="connsiteY11" fmla="*/ 2286273 h 2290502"/>
                <a:gd name="connsiteX12" fmla="*/ 613838 w 1869176"/>
                <a:gd name="connsiteY12" fmla="*/ 2181498 h 2290502"/>
                <a:gd name="connsiteX13" fmla="*/ 213788 w 1869176"/>
                <a:gd name="connsiteY13" fmla="*/ 1943373 h 2290502"/>
                <a:gd name="connsiteX14" fmla="*/ 13763 w 1869176"/>
                <a:gd name="connsiteY14" fmla="*/ 1581423 h 2290502"/>
                <a:gd name="connsiteX0" fmla="*/ 13763 w 1863586"/>
                <a:gd name="connsiteY0" fmla="*/ 1581423 h 2290502"/>
                <a:gd name="connsiteX1" fmla="*/ 32813 w 1863586"/>
                <a:gd name="connsiteY1" fmla="*/ 1028973 h 2290502"/>
                <a:gd name="connsiteX2" fmla="*/ 156638 w 1863586"/>
                <a:gd name="connsiteY2" fmla="*/ 505098 h 2290502"/>
                <a:gd name="connsiteX3" fmla="*/ 347138 w 1863586"/>
                <a:gd name="connsiteY3" fmla="*/ 105048 h 2290502"/>
                <a:gd name="connsiteX4" fmla="*/ 804338 w 1863586"/>
                <a:gd name="connsiteY4" fmla="*/ 273 h 2290502"/>
                <a:gd name="connsiteX5" fmla="*/ 1375838 w 1863586"/>
                <a:gd name="connsiteY5" fmla="*/ 124098 h 2290502"/>
                <a:gd name="connsiteX6" fmla="*/ 1661588 w 1863586"/>
                <a:gd name="connsiteY6" fmla="*/ 466998 h 2290502"/>
                <a:gd name="connsiteX7" fmla="*/ 1852088 w 1863586"/>
                <a:gd name="connsiteY7" fmla="*/ 1086123 h 2290502"/>
                <a:gd name="connsiteX8" fmla="*/ 1833038 w 1863586"/>
                <a:gd name="connsiteY8" fmla="*/ 1448073 h 2290502"/>
                <a:gd name="connsiteX9" fmla="*/ 1756838 w 1863586"/>
                <a:gd name="connsiteY9" fmla="*/ 1762398 h 2290502"/>
                <a:gd name="connsiteX10" fmla="*/ 1518713 w 1863586"/>
                <a:gd name="connsiteY10" fmla="*/ 2048148 h 2290502"/>
                <a:gd name="connsiteX11" fmla="*/ 1013888 w 1863586"/>
                <a:gd name="connsiteY11" fmla="*/ 2286273 h 2290502"/>
                <a:gd name="connsiteX12" fmla="*/ 613838 w 1863586"/>
                <a:gd name="connsiteY12" fmla="*/ 2181498 h 2290502"/>
                <a:gd name="connsiteX13" fmla="*/ 213788 w 1863586"/>
                <a:gd name="connsiteY13" fmla="*/ 1943373 h 2290502"/>
                <a:gd name="connsiteX14" fmla="*/ 13763 w 1863586"/>
                <a:gd name="connsiteY14" fmla="*/ 1581423 h 2290502"/>
                <a:gd name="connsiteX0" fmla="*/ 13763 w 1863586"/>
                <a:gd name="connsiteY0" fmla="*/ 1581240 h 2290319"/>
                <a:gd name="connsiteX1" fmla="*/ 32813 w 1863586"/>
                <a:gd name="connsiteY1" fmla="*/ 1028790 h 2290319"/>
                <a:gd name="connsiteX2" fmla="*/ 156638 w 1863586"/>
                <a:gd name="connsiteY2" fmla="*/ 504915 h 2290319"/>
                <a:gd name="connsiteX3" fmla="*/ 347138 w 1863586"/>
                <a:gd name="connsiteY3" fmla="*/ 104865 h 2290319"/>
                <a:gd name="connsiteX4" fmla="*/ 804338 w 1863586"/>
                <a:gd name="connsiteY4" fmla="*/ 90 h 2290319"/>
                <a:gd name="connsiteX5" fmla="*/ 1366313 w 1863586"/>
                <a:gd name="connsiteY5" fmla="*/ 95340 h 2290319"/>
                <a:gd name="connsiteX6" fmla="*/ 1661588 w 1863586"/>
                <a:gd name="connsiteY6" fmla="*/ 466815 h 2290319"/>
                <a:gd name="connsiteX7" fmla="*/ 1852088 w 1863586"/>
                <a:gd name="connsiteY7" fmla="*/ 1085940 h 2290319"/>
                <a:gd name="connsiteX8" fmla="*/ 1833038 w 1863586"/>
                <a:gd name="connsiteY8" fmla="*/ 1447890 h 2290319"/>
                <a:gd name="connsiteX9" fmla="*/ 1756838 w 1863586"/>
                <a:gd name="connsiteY9" fmla="*/ 1762215 h 2290319"/>
                <a:gd name="connsiteX10" fmla="*/ 1518713 w 1863586"/>
                <a:gd name="connsiteY10" fmla="*/ 2047965 h 2290319"/>
                <a:gd name="connsiteX11" fmla="*/ 1013888 w 1863586"/>
                <a:gd name="connsiteY11" fmla="*/ 2286090 h 2290319"/>
                <a:gd name="connsiteX12" fmla="*/ 613838 w 1863586"/>
                <a:gd name="connsiteY12" fmla="*/ 2181315 h 2290319"/>
                <a:gd name="connsiteX13" fmla="*/ 213788 w 1863586"/>
                <a:gd name="connsiteY13" fmla="*/ 1943190 h 2290319"/>
                <a:gd name="connsiteX14" fmla="*/ 13763 w 1863586"/>
                <a:gd name="connsiteY14" fmla="*/ 1581240 h 22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3586" h="2290319">
                  <a:moveTo>
                    <a:pt x="13763" y="1581240"/>
                  </a:moveTo>
                  <a:cubicBezTo>
                    <a:pt x="-16399" y="1428840"/>
                    <a:pt x="9000" y="1208177"/>
                    <a:pt x="32813" y="1028790"/>
                  </a:cubicBezTo>
                  <a:cubicBezTo>
                    <a:pt x="56626" y="849402"/>
                    <a:pt x="104250" y="658903"/>
                    <a:pt x="156638" y="504915"/>
                  </a:cubicBezTo>
                  <a:cubicBezTo>
                    <a:pt x="209026" y="350927"/>
                    <a:pt x="239188" y="189002"/>
                    <a:pt x="347138" y="104865"/>
                  </a:cubicBezTo>
                  <a:cubicBezTo>
                    <a:pt x="455088" y="20728"/>
                    <a:pt x="634476" y="1677"/>
                    <a:pt x="804338" y="90"/>
                  </a:cubicBezTo>
                  <a:cubicBezTo>
                    <a:pt x="974200" y="-1497"/>
                    <a:pt x="1223438" y="17553"/>
                    <a:pt x="1366313" y="95340"/>
                  </a:cubicBezTo>
                  <a:cubicBezTo>
                    <a:pt x="1509188" y="173127"/>
                    <a:pt x="1580626" y="301715"/>
                    <a:pt x="1661588" y="466815"/>
                  </a:cubicBezTo>
                  <a:cubicBezTo>
                    <a:pt x="1742551" y="631915"/>
                    <a:pt x="1823513" y="922428"/>
                    <a:pt x="1852088" y="1085940"/>
                  </a:cubicBezTo>
                  <a:cubicBezTo>
                    <a:pt x="1880663" y="1249453"/>
                    <a:pt x="1848913" y="1335178"/>
                    <a:pt x="1833038" y="1447890"/>
                  </a:cubicBezTo>
                  <a:cubicBezTo>
                    <a:pt x="1817163" y="1560603"/>
                    <a:pt x="1809225" y="1662203"/>
                    <a:pt x="1756838" y="1762215"/>
                  </a:cubicBezTo>
                  <a:cubicBezTo>
                    <a:pt x="1704451" y="1862227"/>
                    <a:pt x="1642538" y="1960653"/>
                    <a:pt x="1518713" y="2047965"/>
                  </a:cubicBezTo>
                  <a:cubicBezTo>
                    <a:pt x="1394888" y="2135277"/>
                    <a:pt x="1164701" y="2263865"/>
                    <a:pt x="1013888" y="2286090"/>
                  </a:cubicBezTo>
                  <a:cubicBezTo>
                    <a:pt x="863075" y="2308315"/>
                    <a:pt x="747188" y="2238465"/>
                    <a:pt x="613838" y="2181315"/>
                  </a:cubicBezTo>
                  <a:cubicBezTo>
                    <a:pt x="480488" y="2124165"/>
                    <a:pt x="312213" y="2041615"/>
                    <a:pt x="213788" y="1943190"/>
                  </a:cubicBezTo>
                  <a:cubicBezTo>
                    <a:pt x="115363" y="1844765"/>
                    <a:pt x="43925" y="1733640"/>
                    <a:pt x="13763" y="158124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A907DDD9-58C7-2E4D-468D-E55E913BE0E4}"/>
                </a:ext>
              </a:extLst>
            </p:cNvPr>
            <p:cNvSpPr/>
            <p:nvPr/>
          </p:nvSpPr>
          <p:spPr>
            <a:xfrm>
              <a:off x="3788287" y="2151006"/>
              <a:ext cx="1477296" cy="1069703"/>
            </a:xfrm>
            <a:custGeom>
              <a:avLst/>
              <a:gdLst>
                <a:gd name="connsiteX0" fmla="*/ 229738 w 1477296"/>
                <a:gd name="connsiteY0" fmla="*/ 100919 h 1069703"/>
                <a:gd name="connsiteX1" fmla="*/ 1138 w 1477296"/>
                <a:gd name="connsiteY1" fmla="*/ 586694 h 1069703"/>
                <a:gd name="connsiteX2" fmla="*/ 163063 w 1477296"/>
                <a:gd name="connsiteY2" fmla="*/ 1015319 h 1069703"/>
                <a:gd name="connsiteX3" fmla="*/ 610738 w 1477296"/>
                <a:gd name="connsiteY3" fmla="*/ 1053419 h 1069703"/>
                <a:gd name="connsiteX4" fmla="*/ 1344163 w 1477296"/>
                <a:gd name="connsiteY4" fmla="*/ 920069 h 1069703"/>
                <a:gd name="connsiteX5" fmla="*/ 1458463 w 1477296"/>
                <a:gd name="connsiteY5" fmla="*/ 443819 h 1069703"/>
                <a:gd name="connsiteX6" fmla="*/ 1115563 w 1477296"/>
                <a:gd name="connsiteY6" fmla="*/ 15194 h 1069703"/>
                <a:gd name="connsiteX7" fmla="*/ 696463 w 1477296"/>
                <a:gd name="connsiteY7" fmla="*/ 91394 h 1069703"/>
                <a:gd name="connsiteX8" fmla="*/ 477388 w 1477296"/>
                <a:gd name="connsiteY8" fmla="*/ 43769 h 1069703"/>
                <a:gd name="connsiteX9" fmla="*/ 229738 w 1477296"/>
                <a:gd name="connsiteY9" fmla="*/ 100919 h 106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296" h="1069703">
                  <a:moveTo>
                    <a:pt x="229738" y="100919"/>
                  </a:moveTo>
                  <a:cubicBezTo>
                    <a:pt x="150363" y="191406"/>
                    <a:pt x="12250" y="434294"/>
                    <a:pt x="1138" y="586694"/>
                  </a:cubicBezTo>
                  <a:cubicBezTo>
                    <a:pt x="-9974" y="739094"/>
                    <a:pt x="61463" y="937532"/>
                    <a:pt x="163063" y="1015319"/>
                  </a:cubicBezTo>
                  <a:cubicBezTo>
                    <a:pt x="264663" y="1093106"/>
                    <a:pt x="413888" y="1069294"/>
                    <a:pt x="610738" y="1053419"/>
                  </a:cubicBezTo>
                  <a:cubicBezTo>
                    <a:pt x="807588" y="1037544"/>
                    <a:pt x="1202876" y="1021669"/>
                    <a:pt x="1344163" y="920069"/>
                  </a:cubicBezTo>
                  <a:cubicBezTo>
                    <a:pt x="1485451" y="818469"/>
                    <a:pt x="1496563" y="594632"/>
                    <a:pt x="1458463" y="443819"/>
                  </a:cubicBezTo>
                  <a:cubicBezTo>
                    <a:pt x="1420363" y="293006"/>
                    <a:pt x="1242563" y="73931"/>
                    <a:pt x="1115563" y="15194"/>
                  </a:cubicBezTo>
                  <a:cubicBezTo>
                    <a:pt x="988563" y="-43544"/>
                    <a:pt x="802826" y="86631"/>
                    <a:pt x="696463" y="91394"/>
                  </a:cubicBezTo>
                  <a:cubicBezTo>
                    <a:pt x="590101" y="96156"/>
                    <a:pt x="553588" y="43769"/>
                    <a:pt x="477388" y="43769"/>
                  </a:cubicBezTo>
                  <a:cubicBezTo>
                    <a:pt x="401188" y="43769"/>
                    <a:pt x="309113" y="10432"/>
                    <a:pt x="229738" y="10091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32AC2AD-DEBE-1378-042B-3CF896F012E5}"/>
                </a:ext>
              </a:extLst>
            </p:cNvPr>
            <p:cNvSpPr/>
            <p:nvPr/>
          </p:nvSpPr>
          <p:spPr>
            <a:xfrm>
              <a:off x="4074497" y="2512569"/>
              <a:ext cx="904875" cy="394669"/>
            </a:xfrm>
            <a:custGeom>
              <a:avLst/>
              <a:gdLst>
                <a:gd name="connsiteX0" fmla="*/ 0 w 1114425"/>
                <a:gd name="connsiteY0" fmla="*/ 384860 h 384860"/>
                <a:gd name="connsiteX1" fmla="*/ 171450 w 1114425"/>
                <a:gd name="connsiteY1" fmla="*/ 70535 h 384860"/>
                <a:gd name="connsiteX2" fmla="*/ 819150 w 1114425"/>
                <a:gd name="connsiteY2" fmla="*/ 13385 h 384860"/>
                <a:gd name="connsiteX3" fmla="*/ 1114425 w 1114425"/>
                <a:gd name="connsiteY3" fmla="*/ 261035 h 384860"/>
                <a:gd name="connsiteX0" fmla="*/ 0 w 1114425"/>
                <a:gd name="connsiteY0" fmla="*/ 387001 h 387001"/>
                <a:gd name="connsiteX1" fmla="*/ 123825 w 1114425"/>
                <a:gd name="connsiteY1" fmla="*/ 63151 h 387001"/>
                <a:gd name="connsiteX2" fmla="*/ 819150 w 1114425"/>
                <a:gd name="connsiteY2" fmla="*/ 15526 h 387001"/>
                <a:gd name="connsiteX3" fmla="*/ 1114425 w 1114425"/>
                <a:gd name="connsiteY3" fmla="*/ 263176 h 387001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923925 w 1114425"/>
                <a:gd name="connsiteY2" fmla="*/ 13669 h 394669"/>
                <a:gd name="connsiteX3" fmla="*/ 1114425 w 1114425"/>
                <a:gd name="connsiteY3" fmla="*/ 270844 h 394669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742950 w 1114425"/>
                <a:gd name="connsiteY2" fmla="*/ 13669 h 394669"/>
                <a:gd name="connsiteX3" fmla="*/ 1114425 w 1114425"/>
                <a:gd name="connsiteY3" fmla="*/ 270844 h 394669"/>
                <a:gd name="connsiteX0" fmla="*/ 0 w 904875"/>
                <a:gd name="connsiteY0" fmla="*/ 394669 h 394669"/>
                <a:gd name="connsiteX1" fmla="*/ 123825 w 904875"/>
                <a:gd name="connsiteY1" fmla="*/ 70819 h 394669"/>
                <a:gd name="connsiteX2" fmla="*/ 742950 w 904875"/>
                <a:gd name="connsiteY2" fmla="*/ 13669 h 394669"/>
                <a:gd name="connsiteX3" fmla="*/ 904875 w 904875"/>
                <a:gd name="connsiteY3" fmla="*/ 261319 h 39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5" h="394669">
                  <a:moveTo>
                    <a:pt x="0" y="394669"/>
                  </a:moveTo>
                  <a:cubicBezTo>
                    <a:pt x="17462" y="268462"/>
                    <a:pt x="0" y="134319"/>
                    <a:pt x="123825" y="70819"/>
                  </a:cubicBezTo>
                  <a:cubicBezTo>
                    <a:pt x="247650" y="7319"/>
                    <a:pt x="585788" y="-18081"/>
                    <a:pt x="742950" y="13669"/>
                  </a:cubicBezTo>
                  <a:cubicBezTo>
                    <a:pt x="842962" y="102569"/>
                    <a:pt x="835818" y="153369"/>
                    <a:pt x="904875" y="2613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60" name="tooth_46">
            <a:extLst>
              <a:ext uri="{FF2B5EF4-FFF2-40B4-BE49-F238E27FC236}">
                <a16:creationId xmlns:a16="http://schemas.microsoft.com/office/drawing/2014/main" id="{BFA66DA2-7136-FCA9-2FC4-43DA15615022}"/>
              </a:ext>
            </a:extLst>
          </p:cNvPr>
          <p:cNvGrpSpPr/>
          <p:nvPr/>
        </p:nvGrpSpPr>
        <p:grpSpPr>
          <a:xfrm>
            <a:off x="1567134" y="3298640"/>
            <a:ext cx="697343" cy="676148"/>
            <a:chOff x="2561695" y="1507913"/>
            <a:chExt cx="2777684" cy="2496404"/>
          </a:xfrm>
        </p:grpSpPr>
        <p:sp>
          <p:nvSpPr>
            <p:cNvPr id="461" name="background_tooth_46">
              <a:extLst>
                <a:ext uri="{FF2B5EF4-FFF2-40B4-BE49-F238E27FC236}">
                  <a16:creationId xmlns:a16="http://schemas.microsoft.com/office/drawing/2014/main" id="{2BD38725-A92D-0FF1-C875-D573D4E71001}"/>
                </a:ext>
              </a:extLst>
            </p:cNvPr>
            <p:cNvSpPr/>
            <p:nvPr/>
          </p:nvSpPr>
          <p:spPr>
            <a:xfrm>
              <a:off x="2561695" y="1507913"/>
              <a:ext cx="2777684" cy="2496404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7684" h="2496404">
                  <a:moveTo>
                    <a:pt x="305330" y="244687"/>
                  </a:moveTo>
                  <a:cubicBezTo>
                    <a:pt x="191030" y="346287"/>
                    <a:pt x="175155" y="473287"/>
                    <a:pt x="124355" y="654262"/>
                  </a:cubicBezTo>
                  <a:cubicBezTo>
                    <a:pt x="73555" y="835237"/>
                    <a:pt x="5293" y="1111462"/>
                    <a:pt x="530" y="1330537"/>
                  </a:cubicBezTo>
                  <a:cubicBezTo>
                    <a:pt x="-4233" y="1549612"/>
                    <a:pt x="22755" y="1822662"/>
                    <a:pt x="95780" y="1968712"/>
                  </a:cubicBezTo>
                  <a:cubicBezTo>
                    <a:pt x="168805" y="2114762"/>
                    <a:pt x="322793" y="2130637"/>
                    <a:pt x="438680" y="2206837"/>
                  </a:cubicBezTo>
                  <a:cubicBezTo>
                    <a:pt x="554568" y="2283037"/>
                    <a:pt x="624418" y="2386225"/>
                    <a:pt x="791105" y="2425912"/>
                  </a:cubicBezTo>
                  <a:cubicBezTo>
                    <a:pt x="957792" y="2465600"/>
                    <a:pt x="1257829" y="2437025"/>
                    <a:pt x="1438804" y="2444962"/>
                  </a:cubicBezTo>
                  <a:cubicBezTo>
                    <a:pt x="1619779" y="2452899"/>
                    <a:pt x="1689630" y="2535449"/>
                    <a:pt x="1876955" y="2473537"/>
                  </a:cubicBezTo>
                  <a:cubicBezTo>
                    <a:pt x="2064280" y="2411625"/>
                    <a:pt x="2413530" y="2241762"/>
                    <a:pt x="2562755" y="2073487"/>
                  </a:cubicBezTo>
                  <a:cubicBezTo>
                    <a:pt x="2711980" y="1905212"/>
                    <a:pt x="2750080" y="1692487"/>
                    <a:pt x="2772305" y="1463887"/>
                  </a:cubicBezTo>
                  <a:cubicBezTo>
                    <a:pt x="2794530" y="1235287"/>
                    <a:pt x="2743730" y="879687"/>
                    <a:pt x="2696105" y="701887"/>
                  </a:cubicBezTo>
                  <a:cubicBezTo>
                    <a:pt x="2648480" y="524087"/>
                    <a:pt x="2592917" y="495512"/>
                    <a:pt x="2486555" y="397087"/>
                  </a:cubicBezTo>
                  <a:cubicBezTo>
                    <a:pt x="2380193" y="298662"/>
                    <a:pt x="2203980" y="157374"/>
                    <a:pt x="2057930" y="111337"/>
                  </a:cubicBezTo>
                  <a:cubicBezTo>
                    <a:pt x="1911880" y="65300"/>
                    <a:pt x="1621366" y="25612"/>
                    <a:pt x="1457854" y="6562"/>
                  </a:cubicBezTo>
                  <a:cubicBezTo>
                    <a:pt x="1294342" y="-12488"/>
                    <a:pt x="997480" y="12912"/>
                    <a:pt x="810155" y="44662"/>
                  </a:cubicBezTo>
                  <a:cubicBezTo>
                    <a:pt x="513293" y="58949"/>
                    <a:pt x="419630" y="143087"/>
                    <a:pt x="305330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62" name="Forme libre : forme 461">
              <a:extLst>
                <a:ext uri="{FF2B5EF4-FFF2-40B4-BE49-F238E27FC236}">
                  <a16:creationId xmlns:a16="http://schemas.microsoft.com/office/drawing/2014/main" id="{01833D29-9785-6C40-9D0A-3EFBB448E085}"/>
                </a:ext>
              </a:extLst>
            </p:cNvPr>
            <p:cNvSpPr/>
            <p:nvPr/>
          </p:nvSpPr>
          <p:spPr>
            <a:xfrm>
              <a:off x="2790235" y="184114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63" name="Forme libre : forme 462">
              <a:extLst>
                <a:ext uri="{FF2B5EF4-FFF2-40B4-BE49-F238E27FC236}">
                  <a16:creationId xmlns:a16="http://schemas.microsoft.com/office/drawing/2014/main" id="{225C9A47-D9FB-1290-5F0B-E2E3D06A377D}"/>
                </a:ext>
              </a:extLst>
            </p:cNvPr>
            <p:cNvSpPr/>
            <p:nvPr/>
          </p:nvSpPr>
          <p:spPr>
            <a:xfrm>
              <a:off x="4114794" y="2724150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4" name="Forme libre : forme 463">
              <a:extLst>
                <a:ext uri="{FF2B5EF4-FFF2-40B4-BE49-F238E27FC236}">
                  <a16:creationId xmlns:a16="http://schemas.microsoft.com/office/drawing/2014/main" id="{29C45293-6D85-65CB-55E4-0D50B2B02684}"/>
                </a:ext>
              </a:extLst>
            </p:cNvPr>
            <p:cNvSpPr/>
            <p:nvPr/>
          </p:nvSpPr>
          <p:spPr>
            <a:xfrm>
              <a:off x="3362325" y="263838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5" name="Forme libre : forme 464">
              <a:extLst>
                <a:ext uri="{FF2B5EF4-FFF2-40B4-BE49-F238E27FC236}">
                  <a16:creationId xmlns:a16="http://schemas.microsoft.com/office/drawing/2014/main" id="{AAE2D8D1-A0E2-9DEA-1394-F2BE8B2E24B5}"/>
                </a:ext>
              </a:extLst>
            </p:cNvPr>
            <p:cNvSpPr/>
            <p:nvPr/>
          </p:nvSpPr>
          <p:spPr>
            <a:xfrm>
              <a:off x="3895725" y="206692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6" name="Forme libre : forme 465">
              <a:extLst>
                <a:ext uri="{FF2B5EF4-FFF2-40B4-BE49-F238E27FC236}">
                  <a16:creationId xmlns:a16="http://schemas.microsoft.com/office/drawing/2014/main" id="{616C9FC4-F23E-E7CE-4F58-26EDA575EC34}"/>
                </a:ext>
              </a:extLst>
            </p:cNvPr>
            <p:cNvSpPr/>
            <p:nvPr/>
          </p:nvSpPr>
          <p:spPr>
            <a:xfrm>
              <a:off x="3257550" y="2724150"/>
              <a:ext cx="114857" cy="457200"/>
            </a:xfrm>
            <a:custGeom>
              <a:avLst/>
              <a:gdLst>
                <a:gd name="connsiteX0" fmla="*/ 104775 w 114857"/>
                <a:gd name="connsiteY0" fmla="*/ 0 h 457200"/>
                <a:gd name="connsiteX1" fmla="*/ 104775 w 114857"/>
                <a:gd name="connsiteY1" fmla="*/ 314325 h 457200"/>
                <a:gd name="connsiteX2" fmla="*/ 0 w 11485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857" h="457200">
                  <a:moveTo>
                    <a:pt x="104775" y="0"/>
                  </a:moveTo>
                  <a:cubicBezTo>
                    <a:pt x="113506" y="119062"/>
                    <a:pt x="122238" y="238125"/>
                    <a:pt x="104775" y="314325"/>
                  </a:cubicBezTo>
                  <a:cubicBezTo>
                    <a:pt x="87312" y="390525"/>
                    <a:pt x="43656" y="423862"/>
                    <a:pt x="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7" name="Forme libre : forme 466">
              <a:extLst>
                <a:ext uri="{FF2B5EF4-FFF2-40B4-BE49-F238E27FC236}">
                  <a16:creationId xmlns:a16="http://schemas.microsoft.com/office/drawing/2014/main" id="{7FED9076-043A-5195-922E-B12C84621C70}"/>
                </a:ext>
              </a:extLst>
            </p:cNvPr>
            <p:cNvSpPr/>
            <p:nvPr/>
          </p:nvSpPr>
          <p:spPr>
            <a:xfrm>
              <a:off x="3253848" y="248602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8" name="Forme libre : forme 467">
              <a:extLst>
                <a:ext uri="{FF2B5EF4-FFF2-40B4-BE49-F238E27FC236}">
                  <a16:creationId xmlns:a16="http://schemas.microsoft.com/office/drawing/2014/main" id="{C5F12F35-848B-0893-39E6-47E61D2D5453}"/>
                </a:ext>
              </a:extLst>
            </p:cNvPr>
            <p:cNvSpPr/>
            <p:nvPr/>
          </p:nvSpPr>
          <p:spPr>
            <a:xfrm>
              <a:off x="4586421" y="254316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69" name="tooth_47">
            <a:extLst>
              <a:ext uri="{FF2B5EF4-FFF2-40B4-BE49-F238E27FC236}">
                <a16:creationId xmlns:a16="http://schemas.microsoft.com/office/drawing/2014/main" id="{6E7D7DFC-4D68-9F8B-8BD2-C28E6C5A2729}"/>
              </a:ext>
            </a:extLst>
          </p:cNvPr>
          <p:cNvGrpSpPr/>
          <p:nvPr/>
        </p:nvGrpSpPr>
        <p:grpSpPr>
          <a:xfrm>
            <a:off x="888526" y="3299601"/>
            <a:ext cx="690036" cy="642987"/>
            <a:chOff x="-189832" y="1447371"/>
            <a:chExt cx="2748579" cy="2373971"/>
          </a:xfrm>
        </p:grpSpPr>
        <p:sp>
          <p:nvSpPr>
            <p:cNvPr id="470" name="background_tooth_47">
              <a:extLst>
                <a:ext uri="{FF2B5EF4-FFF2-40B4-BE49-F238E27FC236}">
                  <a16:creationId xmlns:a16="http://schemas.microsoft.com/office/drawing/2014/main" id="{0D7A3EE1-07AE-CB85-A064-DBC841BD6FB0}"/>
                </a:ext>
              </a:extLst>
            </p:cNvPr>
            <p:cNvSpPr/>
            <p:nvPr/>
          </p:nvSpPr>
          <p:spPr>
            <a:xfrm>
              <a:off x="-189832" y="1447371"/>
              <a:ext cx="2748579" cy="2373971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905405 w 2777684"/>
                <a:gd name="connsiteY5" fmla="*/ 23497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49909"/>
                <a:gd name="connsiteX1" fmla="*/ 124355 w 2777684"/>
                <a:gd name="connsiteY1" fmla="*/ 654262 h 2449909"/>
                <a:gd name="connsiteX2" fmla="*/ 530 w 2777684"/>
                <a:gd name="connsiteY2" fmla="*/ 1330537 h 2449909"/>
                <a:gd name="connsiteX3" fmla="*/ 95780 w 2777684"/>
                <a:gd name="connsiteY3" fmla="*/ 1968712 h 2449909"/>
                <a:gd name="connsiteX4" fmla="*/ 438680 w 2777684"/>
                <a:gd name="connsiteY4" fmla="*/ 2206837 h 2449909"/>
                <a:gd name="connsiteX5" fmla="*/ 905405 w 2777684"/>
                <a:gd name="connsiteY5" fmla="*/ 2349712 h 2449909"/>
                <a:gd name="connsiteX6" fmla="*/ 1438804 w 2777684"/>
                <a:gd name="connsiteY6" fmla="*/ 2444962 h 2449909"/>
                <a:gd name="connsiteX7" fmla="*/ 1924580 w 2777684"/>
                <a:gd name="connsiteY7" fmla="*/ 2397337 h 2449909"/>
                <a:gd name="connsiteX8" fmla="*/ 2562755 w 2777684"/>
                <a:gd name="connsiteY8" fmla="*/ 2073487 h 2449909"/>
                <a:gd name="connsiteX9" fmla="*/ 2772305 w 2777684"/>
                <a:gd name="connsiteY9" fmla="*/ 1463887 h 2449909"/>
                <a:gd name="connsiteX10" fmla="*/ 2696105 w 2777684"/>
                <a:gd name="connsiteY10" fmla="*/ 701887 h 2449909"/>
                <a:gd name="connsiteX11" fmla="*/ 2486555 w 2777684"/>
                <a:gd name="connsiteY11" fmla="*/ 397087 h 2449909"/>
                <a:gd name="connsiteX12" fmla="*/ 2057930 w 2777684"/>
                <a:gd name="connsiteY12" fmla="*/ 111337 h 2449909"/>
                <a:gd name="connsiteX13" fmla="*/ 1457854 w 2777684"/>
                <a:gd name="connsiteY13" fmla="*/ 6562 h 2449909"/>
                <a:gd name="connsiteX14" fmla="*/ 810155 w 2777684"/>
                <a:gd name="connsiteY14" fmla="*/ 44662 h 2449909"/>
                <a:gd name="connsiteX15" fmla="*/ 305330 w 2777684"/>
                <a:gd name="connsiteY15" fmla="*/ 244687 h 2449909"/>
                <a:gd name="connsiteX0" fmla="*/ 305330 w 2777684"/>
                <a:gd name="connsiteY0" fmla="*/ 244687 h 2407844"/>
                <a:gd name="connsiteX1" fmla="*/ 124355 w 2777684"/>
                <a:gd name="connsiteY1" fmla="*/ 654262 h 2407844"/>
                <a:gd name="connsiteX2" fmla="*/ 530 w 2777684"/>
                <a:gd name="connsiteY2" fmla="*/ 1330537 h 2407844"/>
                <a:gd name="connsiteX3" fmla="*/ 95780 w 2777684"/>
                <a:gd name="connsiteY3" fmla="*/ 1968712 h 2407844"/>
                <a:gd name="connsiteX4" fmla="*/ 438680 w 2777684"/>
                <a:gd name="connsiteY4" fmla="*/ 2206837 h 2407844"/>
                <a:gd name="connsiteX5" fmla="*/ 905405 w 2777684"/>
                <a:gd name="connsiteY5" fmla="*/ 2349712 h 2407844"/>
                <a:gd name="connsiteX6" fmla="*/ 1429279 w 2777684"/>
                <a:gd name="connsiteY6" fmla="*/ 2330662 h 2407844"/>
                <a:gd name="connsiteX7" fmla="*/ 1924580 w 2777684"/>
                <a:gd name="connsiteY7" fmla="*/ 2397337 h 2407844"/>
                <a:gd name="connsiteX8" fmla="*/ 2562755 w 2777684"/>
                <a:gd name="connsiteY8" fmla="*/ 2073487 h 2407844"/>
                <a:gd name="connsiteX9" fmla="*/ 2772305 w 2777684"/>
                <a:gd name="connsiteY9" fmla="*/ 1463887 h 2407844"/>
                <a:gd name="connsiteX10" fmla="*/ 2696105 w 2777684"/>
                <a:gd name="connsiteY10" fmla="*/ 701887 h 2407844"/>
                <a:gd name="connsiteX11" fmla="*/ 2486555 w 2777684"/>
                <a:gd name="connsiteY11" fmla="*/ 397087 h 2407844"/>
                <a:gd name="connsiteX12" fmla="*/ 2057930 w 2777684"/>
                <a:gd name="connsiteY12" fmla="*/ 111337 h 2407844"/>
                <a:gd name="connsiteX13" fmla="*/ 1457854 w 2777684"/>
                <a:gd name="connsiteY13" fmla="*/ 6562 h 2407844"/>
                <a:gd name="connsiteX14" fmla="*/ 810155 w 2777684"/>
                <a:gd name="connsiteY14" fmla="*/ 44662 h 2407844"/>
                <a:gd name="connsiteX15" fmla="*/ 305330 w 2777684"/>
                <a:gd name="connsiteY15" fmla="*/ 244687 h 2407844"/>
                <a:gd name="connsiteX0" fmla="*/ 304800 w 2777154"/>
                <a:gd name="connsiteY0" fmla="*/ 244687 h 2407844"/>
                <a:gd name="connsiteX1" fmla="*/ 123825 w 2777154"/>
                <a:gd name="connsiteY1" fmla="*/ 654262 h 2407844"/>
                <a:gd name="connsiteX2" fmla="*/ 0 w 2777154"/>
                <a:gd name="connsiteY2" fmla="*/ 1330537 h 2407844"/>
                <a:gd name="connsiteX3" fmla="*/ 123825 w 2777154"/>
                <a:gd name="connsiteY3" fmla="*/ 1882987 h 2407844"/>
                <a:gd name="connsiteX4" fmla="*/ 438150 w 2777154"/>
                <a:gd name="connsiteY4" fmla="*/ 2206837 h 2407844"/>
                <a:gd name="connsiteX5" fmla="*/ 904875 w 2777154"/>
                <a:gd name="connsiteY5" fmla="*/ 2349712 h 2407844"/>
                <a:gd name="connsiteX6" fmla="*/ 1428749 w 2777154"/>
                <a:gd name="connsiteY6" fmla="*/ 2330662 h 2407844"/>
                <a:gd name="connsiteX7" fmla="*/ 1924050 w 2777154"/>
                <a:gd name="connsiteY7" fmla="*/ 2397337 h 2407844"/>
                <a:gd name="connsiteX8" fmla="*/ 2562225 w 2777154"/>
                <a:gd name="connsiteY8" fmla="*/ 2073487 h 2407844"/>
                <a:gd name="connsiteX9" fmla="*/ 2771775 w 2777154"/>
                <a:gd name="connsiteY9" fmla="*/ 1463887 h 2407844"/>
                <a:gd name="connsiteX10" fmla="*/ 2695575 w 2777154"/>
                <a:gd name="connsiteY10" fmla="*/ 701887 h 2407844"/>
                <a:gd name="connsiteX11" fmla="*/ 2486025 w 2777154"/>
                <a:gd name="connsiteY11" fmla="*/ 397087 h 2407844"/>
                <a:gd name="connsiteX12" fmla="*/ 2057400 w 2777154"/>
                <a:gd name="connsiteY12" fmla="*/ 111337 h 2407844"/>
                <a:gd name="connsiteX13" fmla="*/ 1457324 w 2777154"/>
                <a:gd name="connsiteY13" fmla="*/ 6562 h 2407844"/>
                <a:gd name="connsiteX14" fmla="*/ 809625 w 2777154"/>
                <a:gd name="connsiteY14" fmla="*/ 44662 h 2407844"/>
                <a:gd name="connsiteX15" fmla="*/ 304800 w 2777154"/>
                <a:gd name="connsiteY15" fmla="*/ 244687 h 2407844"/>
                <a:gd name="connsiteX0" fmla="*/ 276225 w 2748579"/>
                <a:gd name="connsiteY0" fmla="*/ 244687 h 2407844"/>
                <a:gd name="connsiteX1" fmla="*/ 95250 w 2748579"/>
                <a:gd name="connsiteY1" fmla="*/ 654262 h 2407844"/>
                <a:gd name="connsiteX2" fmla="*/ 0 w 2748579"/>
                <a:gd name="connsiteY2" fmla="*/ 1330537 h 2407844"/>
                <a:gd name="connsiteX3" fmla="*/ 95250 w 2748579"/>
                <a:gd name="connsiteY3" fmla="*/ 1882987 h 2407844"/>
                <a:gd name="connsiteX4" fmla="*/ 409575 w 2748579"/>
                <a:gd name="connsiteY4" fmla="*/ 2206837 h 2407844"/>
                <a:gd name="connsiteX5" fmla="*/ 876300 w 2748579"/>
                <a:gd name="connsiteY5" fmla="*/ 2349712 h 2407844"/>
                <a:gd name="connsiteX6" fmla="*/ 1400174 w 2748579"/>
                <a:gd name="connsiteY6" fmla="*/ 2330662 h 2407844"/>
                <a:gd name="connsiteX7" fmla="*/ 1895475 w 2748579"/>
                <a:gd name="connsiteY7" fmla="*/ 2397337 h 2407844"/>
                <a:gd name="connsiteX8" fmla="*/ 2533650 w 2748579"/>
                <a:gd name="connsiteY8" fmla="*/ 2073487 h 2407844"/>
                <a:gd name="connsiteX9" fmla="*/ 2743200 w 2748579"/>
                <a:gd name="connsiteY9" fmla="*/ 1463887 h 2407844"/>
                <a:gd name="connsiteX10" fmla="*/ 2667000 w 2748579"/>
                <a:gd name="connsiteY10" fmla="*/ 701887 h 2407844"/>
                <a:gd name="connsiteX11" fmla="*/ 2457450 w 2748579"/>
                <a:gd name="connsiteY11" fmla="*/ 397087 h 2407844"/>
                <a:gd name="connsiteX12" fmla="*/ 2028825 w 2748579"/>
                <a:gd name="connsiteY12" fmla="*/ 111337 h 2407844"/>
                <a:gd name="connsiteX13" fmla="*/ 1428749 w 2748579"/>
                <a:gd name="connsiteY13" fmla="*/ 6562 h 2407844"/>
                <a:gd name="connsiteX14" fmla="*/ 781050 w 2748579"/>
                <a:gd name="connsiteY14" fmla="*/ 44662 h 2407844"/>
                <a:gd name="connsiteX15" fmla="*/ 276225 w 2748579"/>
                <a:gd name="connsiteY15" fmla="*/ 244687 h 2407844"/>
                <a:gd name="connsiteX0" fmla="*/ 276225 w 2748579"/>
                <a:gd name="connsiteY0" fmla="*/ 244687 h 2373971"/>
                <a:gd name="connsiteX1" fmla="*/ 95250 w 2748579"/>
                <a:gd name="connsiteY1" fmla="*/ 654262 h 2373971"/>
                <a:gd name="connsiteX2" fmla="*/ 0 w 2748579"/>
                <a:gd name="connsiteY2" fmla="*/ 1330537 h 2373971"/>
                <a:gd name="connsiteX3" fmla="*/ 95250 w 2748579"/>
                <a:gd name="connsiteY3" fmla="*/ 1882987 h 2373971"/>
                <a:gd name="connsiteX4" fmla="*/ 409575 w 2748579"/>
                <a:gd name="connsiteY4" fmla="*/ 2206837 h 2373971"/>
                <a:gd name="connsiteX5" fmla="*/ 876300 w 2748579"/>
                <a:gd name="connsiteY5" fmla="*/ 2349712 h 2373971"/>
                <a:gd name="connsiteX6" fmla="*/ 1400174 w 2748579"/>
                <a:gd name="connsiteY6" fmla="*/ 2330662 h 2373971"/>
                <a:gd name="connsiteX7" fmla="*/ 1952625 w 2748579"/>
                <a:gd name="connsiteY7" fmla="*/ 2359237 h 2373971"/>
                <a:gd name="connsiteX8" fmla="*/ 2533650 w 2748579"/>
                <a:gd name="connsiteY8" fmla="*/ 2073487 h 2373971"/>
                <a:gd name="connsiteX9" fmla="*/ 2743200 w 2748579"/>
                <a:gd name="connsiteY9" fmla="*/ 1463887 h 2373971"/>
                <a:gd name="connsiteX10" fmla="*/ 2667000 w 2748579"/>
                <a:gd name="connsiteY10" fmla="*/ 701887 h 2373971"/>
                <a:gd name="connsiteX11" fmla="*/ 2457450 w 2748579"/>
                <a:gd name="connsiteY11" fmla="*/ 397087 h 2373971"/>
                <a:gd name="connsiteX12" fmla="*/ 2028825 w 2748579"/>
                <a:gd name="connsiteY12" fmla="*/ 111337 h 2373971"/>
                <a:gd name="connsiteX13" fmla="*/ 1428749 w 2748579"/>
                <a:gd name="connsiteY13" fmla="*/ 6562 h 2373971"/>
                <a:gd name="connsiteX14" fmla="*/ 781050 w 2748579"/>
                <a:gd name="connsiteY14" fmla="*/ 44662 h 2373971"/>
                <a:gd name="connsiteX15" fmla="*/ 276225 w 2748579"/>
                <a:gd name="connsiteY15" fmla="*/ 244687 h 237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8579" h="2373971">
                  <a:moveTo>
                    <a:pt x="276225" y="244687"/>
                  </a:moveTo>
                  <a:cubicBezTo>
                    <a:pt x="161925" y="346287"/>
                    <a:pt x="141287" y="473287"/>
                    <a:pt x="95250" y="654262"/>
                  </a:cubicBezTo>
                  <a:cubicBezTo>
                    <a:pt x="49213" y="835237"/>
                    <a:pt x="0" y="1125750"/>
                    <a:pt x="0" y="1330537"/>
                  </a:cubicBezTo>
                  <a:cubicBezTo>
                    <a:pt x="0" y="1535324"/>
                    <a:pt x="26988" y="1736937"/>
                    <a:pt x="95250" y="1882987"/>
                  </a:cubicBezTo>
                  <a:cubicBezTo>
                    <a:pt x="163512" y="2029037"/>
                    <a:pt x="293688" y="2130637"/>
                    <a:pt x="409575" y="2206837"/>
                  </a:cubicBezTo>
                  <a:cubicBezTo>
                    <a:pt x="525463" y="2283037"/>
                    <a:pt x="711200" y="2329075"/>
                    <a:pt x="876300" y="2349712"/>
                  </a:cubicBezTo>
                  <a:cubicBezTo>
                    <a:pt x="1041400" y="2370349"/>
                    <a:pt x="1219199" y="2322725"/>
                    <a:pt x="1400174" y="2330662"/>
                  </a:cubicBezTo>
                  <a:cubicBezTo>
                    <a:pt x="1581149" y="2338599"/>
                    <a:pt x="1763712" y="2402099"/>
                    <a:pt x="1952625" y="2359237"/>
                  </a:cubicBezTo>
                  <a:cubicBezTo>
                    <a:pt x="2141538" y="2316375"/>
                    <a:pt x="2401888" y="2222712"/>
                    <a:pt x="2533650" y="2073487"/>
                  </a:cubicBezTo>
                  <a:cubicBezTo>
                    <a:pt x="2665413" y="1924262"/>
                    <a:pt x="2720975" y="1692487"/>
                    <a:pt x="2743200" y="1463887"/>
                  </a:cubicBezTo>
                  <a:cubicBezTo>
                    <a:pt x="2765425" y="1235287"/>
                    <a:pt x="2714625" y="879687"/>
                    <a:pt x="2667000" y="701887"/>
                  </a:cubicBezTo>
                  <a:cubicBezTo>
                    <a:pt x="2619375" y="524087"/>
                    <a:pt x="2563812" y="495512"/>
                    <a:pt x="2457450" y="397087"/>
                  </a:cubicBezTo>
                  <a:cubicBezTo>
                    <a:pt x="2351088" y="298662"/>
                    <a:pt x="2174875" y="157374"/>
                    <a:pt x="2028825" y="111337"/>
                  </a:cubicBezTo>
                  <a:cubicBezTo>
                    <a:pt x="1882775" y="65300"/>
                    <a:pt x="1592261" y="25612"/>
                    <a:pt x="1428749" y="6562"/>
                  </a:cubicBezTo>
                  <a:cubicBezTo>
                    <a:pt x="1265237" y="-12488"/>
                    <a:pt x="968375" y="12912"/>
                    <a:pt x="781050" y="44662"/>
                  </a:cubicBezTo>
                  <a:cubicBezTo>
                    <a:pt x="484188" y="58949"/>
                    <a:pt x="390525" y="143087"/>
                    <a:pt x="276225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71" name="Forme libre : forme 470">
              <a:extLst>
                <a:ext uri="{FF2B5EF4-FFF2-40B4-BE49-F238E27FC236}">
                  <a16:creationId xmlns:a16="http://schemas.microsoft.com/office/drawing/2014/main" id="{7684179B-EA2A-86D9-A761-3182EDB35151}"/>
                </a:ext>
              </a:extLst>
            </p:cNvPr>
            <p:cNvSpPr/>
            <p:nvPr/>
          </p:nvSpPr>
          <p:spPr>
            <a:xfrm>
              <a:off x="9603" y="178060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72" name="Forme libre : forme 471">
              <a:extLst>
                <a:ext uri="{FF2B5EF4-FFF2-40B4-BE49-F238E27FC236}">
                  <a16:creationId xmlns:a16="http://schemas.microsoft.com/office/drawing/2014/main" id="{1D57BE14-8301-D8D0-7AD2-4884F368BEF2}"/>
                </a:ext>
              </a:extLst>
            </p:cNvPr>
            <p:cNvSpPr/>
            <p:nvPr/>
          </p:nvSpPr>
          <p:spPr>
            <a:xfrm>
              <a:off x="1153193" y="2637548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3" name="Forme libre : forme 472">
              <a:extLst>
                <a:ext uri="{FF2B5EF4-FFF2-40B4-BE49-F238E27FC236}">
                  <a16:creationId xmlns:a16="http://schemas.microsoft.com/office/drawing/2014/main" id="{274DFAE9-973E-0FB0-D1C3-14A8E0C109B4}"/>
                </a:ext>
              </a:extLst>
            </p:cNvPr>
            <p:cNvSpPr/>
            <p:nvPr/>
          </p:nvSpPr>
          <p:spPr>
            <a:xfrm>
              <a:off x="581693" y="257784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4" name="Forme libre : forme 473">
              <a:extLst>
                <a:ext uri="{FF2B5EF4-FFF2-40B4-BE49-F238E27FC236}">
                  <a16:creationId xmlns:a16="http://schemas.microsoft.com/office/drawing/2014/main" id="{7FAEBB5E-B3D8-C453-6F7D-EEACAE0DBCC8}"/>
                </a:ext>
              </a:extLst>
            </p:cNvPr>
            <p:cNvSpPr/>
            <p:nvPr/>
          </p:nvSpPr>
          <p:spPr>
            <a:xfrm>
              <a:off x="1115093" y="200638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FAFC3F02-5C75-41B6-5FF4-7724DA318279}"/>
                </a:ext>
              </a:extLst>
            </p:cNvPr>
            <p:cNvSpPr/>
            <p:nvPr/>
          </p:nvSpPr>
          <p:spPr>
            <a:xfrm>
              <a:off x="473216" y="242548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6" name="Forme libre : forme 475">
              <a:extLst>
                <a:ext uri="{FF2B5EF4-FFF2-40B4-BE49-F238E27FC236}">
                  <a16:creationId xmlns:a16="http://schemas.microsoft.com/office/drawing/2014/main" id="{02FC7B6E-002E-7EEE-0D78-C63BBCDED706}"/>
                </a:ext>
              </a:extLst>
            </p:cNvPr>
            <p:cNvSpPr/>
            <p:nvPr/>
          </p:nvSpPr>
          <p:spPr>
            <a:xfrm>
              <a:off x="1805789" y="248262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7" name="Forme libre : forme 476">
              <a:extLst>
                <a:ext uri="{FF2B5EF4-FFF2-40B4-BE49-F238E27FC236}">
                  <a16:creationId xmlns:a16="http://schemas.microsoft.com/office/drawing/2014/main" id="{62405438-FBC3-6E4C-50AA-52F8E9DFD522}"/>
                </a:ext>
              </a:extLst>
            </p:cNvPr>
            <p:cNvSpPr/>
            <p:nvPr/>
          </p:nvSpPr>
          <p:spPr>
            <a:xfrm>
              <a:off x="542925" y="2657475"/>
              <a:ext cx="57150" cy="200025"/>
            </a:xfrm>
            <a:custGeom>
              <a:avLst/>
              <a:gdLst>
                <a:gd name="connsiteX0" fmla="*/ 57150 w 57150"/>
                <a:gd name="connsiteY0" fmla="*/ 0 h 200025"/>
                <a:gd name="connsiteX1" fmla="*/ 0 w 57150"/>
                <a:gd name="connsiteY1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57150" y="0"/>
                  </a:moveTo>
                  <a:lnTo>
                    <a:pt x="0" y="200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8" name="tooth_48">
            <a:extLst>
              <a:ext uri="{FF2B5EF4-FFF2-40B4-BE49-F238E27FC236}">
                <a16:creationId xmlns:a16="http://schemas.microsoft.com/office/drawing/2014/main" id="{9A603261-89C1-E45B-5791-B0A6034C0247}"/>
              </a:ext>
            </a:extLst>
          </p:cNvPr>
          <p:cNvGrpSpPr/>
          <p:nvPr/>
        </p:nvGrpSpPr>
        <p:grpSpPr>
          <a:xfrm>
            <a:off x="145404" y="3310660"/>
            <a:ext cx="700087" cy="590400"/>
            <a:chOff x="-189832" y="1447371"/>
            <a:chExt cx="2748579" cy="2373971"/>
          </a:xfrm>
        </p:grpSpPr>
        <p:sp>
          <p:nvSpPr>
            <p:cNvPr id="479" name="background_tooth_48_">
              <a:extLst>
                <a:ext uri="{FF2B5EF4-FFF2-40B4-BE49-F238E27FC236}">
                  <a16:creationId xmlns:a16="http://schemas.microsoft.com/office/drawing/2014/main" id="{40E52059-D62C-6B3D-B628-97012A7C5638}"/>
                </a:ext>
              </a:extLst>
            </p:cNvPr>
            <p:cNvSpPr/>
            <p:nvPr/>
          </p:nvSpPr>
          <p:spPr>
            <a:xfrm>
              <a:off x="-189832" y="1447371"/>
              <a:ext cx="2748579" cy="2373971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905405 w 2777684"/>
                <a:gd name="connsiteY5" fmla="*/ 23497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49909"/>
                <a:gd name="connsiteX1" fmla="*/ 124355 w 2777684"/>
                <a:gd name="connsiteY1" fmla="*/ 654262 h 2449909"/>
                <a:gd name="connsiteX2" fmla="*/ 530 w 2777684"/>
                <a:gd name="connsiteY2" fmla="*/ 1330537 h 2449909"/>
                <a:gd name="connsiteX3" fmla="*/ 95780 w 2777684"/>
                <a:gd name="connsiteY3" fmla="*/ 1968712 h 2449909"/>
                <a:gd name="connsiteX4" fmla="*/ 438680 w 2777684"/>
                <a:gd name="connsiteY4" fmla="*/ 2206837 h 2449909"/>
                <a:gd name="connsiteX5" fmla="*/ 905405 w 2777684"/>
                <a:gd name="connsiteY5" fmla="*/ 2349712 h 2449909"/>
                <a:gd name="connsiteX6" fmla="*/ 1438804 w 2777684"/>
                <a:gd name="connsiteY6" fmla="*/ 2444962 h 2449909"/>
                <a:gd name="connsiteX7" fmla="*/ 1924580 w 2777684"/>
                <a:gd name="connsiteY7" fmla="*/ 2397337 h 2449909"/>
                <a:gd name="connsiteX8" fmla="*/ 2562755 w 2777684"/>
                <a:gd name="connsiteY8" fmla="*/ 2073487 h 2449909"/>
                <a:gd name="connsiteX9" fmla="*/ 2772305 w 2777684"/>
                <a:gd name="connsiteY9" fmla="*/ 1463887 h 2449909"/>
                <a:gd name="connsiteX10" fmla="*/ 2696105 w 2777684"/>
                <a:gd name="connsiteY10" fmla="*/ 701887 h 2449909"/>
                <a:gd name="connsiteX11" fmla="*/ 2486555 w 2777684"/>
                <a:gd name="connsiteY11" fmla="*/ 397087 h 2449909"/>
                <a:gd name="connsiteX12" fmla="*/ 2057930 w 2777684"/>
                <a:gd name="connsiteY12" fmla="*/ 111337 h 2449909"/>
                <a:gd name="connsiteX13" fmla="*/ 1457854 w 2777684"/>
                <a:gd name="connsiteY13" fmla="*/ 6562 h 2449909"/>
                <a:gd name="connsiteX14" fmla="*/ 810155 w 2777684"/>
                <a:gd name="connsiteY14" fmla="*/ 44662 h 2449909"/>
                <a:gd name="connsiteX15" fmla="*/ 305330 w 2777684"/>
                <a:gd name="connsiteY15" fmla="*/ 244687 h 2449909"/>
                <a:gd name="connsiteX0" fmla="*/ 305330 w 2777684"/>
                <a:gd name="connsiteY0" fmla="*/ 244687 h 2407844"/>
                <a:gd name="connsiteX1" fmla="*/ 124355 w 2777684"/>
                <a:gd name="connsiteY1" fmla="*/ 654262 h 2407844"/>
                <a:gd name="connsiteX2" fmla="*/ 530 w 2777684"/>
                <a:gd name="connsiteY2" fmla="*/ 1330537 h 2407844"/>
                <a:gd name="connsiteX3" fmla="*/ 95780 w 2777684"/>
                <a:gd name="connsiteY3" fmla="*/ 1968712 h 2407844"/>
                <a:gd name="connsiteX4" fmla="*/ 438680 w 2777684"/>
                <a:gd name="connsiteY4" fmla="*/ 2206837 h 2407844"/>
                <a:gd name="connsiteX5" fmla="*/ 905405 w 2777684"/>
                <a:gd name="connsiteY5" fmla="*/ 2349712 h 2407844"/>
                <a:gd name="connsiteX6" fmla="*/ 1429279 w 2777684"/>
                <a:gd name="connsiteY6" fmla="*/ 2330662 h 2407844"/>
                <a:gd name="connsiteX7" fmla="*/ 1924580 w 2777684"/>
                <a:gd name="connsiteY7" fmla="*/ 2397337 h 2407844"/>
                <a:gd name="connsiteX8" fmla="*/ 2562755 w 2777684"/>
                <a:gd name="connsiteY8" fmla="*/ 2073487 h 2407844"/>
                <a:gd name="connsiteX9" fmla="*/ 2772305 w 2777684"/>
                <a:gd name="connsiteY9" fmla="*/ 1463887 h 2407844"/>
                <a:gd name="connsiteX10" fmla="*/ 2696105 w 2777684"/>
                <a:gd name="connsiteY10" fmla="*/ 701887 h 2407844"/>
                <a:gd name="connsiteX11" fmla="*/ 2486555 w 2777684"/>
                <a:gd name="connsiteY11" fmla="*/ 397087 h 2407844"/>
                <a:gd name="connsiteX12" fmla="*/ 2057930 w 2777684"/>
                <a:gd name="connsiteY12" fmla="*/ 111337 h 2407844"/>
                <a:gd name="connsiteX13" fmla="*/ 1457854 w 2777684"/>
                <a:gd name="connsiteY13" fmla="*/ 6562 h 2407844"/>
                <a:gd name="connsiteX14" fmla="*/ 810155 w 2777684"/>
                <a:gd name="connsiteY14" fmla="*/ 44662 h 2407844"/>
                <a:gd name="connsiteX15" fmla="*/ 305330 w 2777684"/>
                <a:gd name="connsiteY15" fmla="*/ 244687 h 2407844"/>
                <a:gd name="connsiteX0" fmla="*/ 304800 w 2777154"/>
                <a:gd name="connsiteY0" fmla="*/ 244687 h 2407844"/>
                <a:gd name="connsiteX1" fmla="*/ 123825 w 2777154"/>
                <a:gd name="connsiteY1" fmla="*/ 654262 h 2407844"/>
                <a:gd name="connsiteX2" fmla="*/ 0 w 2777154"/>
                <a:gd name="connsiteY2" fmla="*/ 1330537 h 2407844"/>
                <a:gd name="connsiteX3" fmla="*/ 123825 w 2777154"/>
                <a:gd name="connsiteY3" fmla="*/ 1882987 h 2407844"/>
                <a:gd name="connsiteX4" fmla="*/ 438150 w 2777154"/>
                <a:gd name="connsiteY4" fmla="*/ 2206837 h 2407844"/>
                <a:gd name="connsiteX5" fmla="*/ 904875 w 2777154"/>
                <a:gd name="connsiteY5" fmla="*/ 2349712 h 2407844"/>
                <a:gd name="connsiteX6" fmla="*/ 1428749 w 2777154"/>
                <a:gd name="connsiteY6" fmla="*/ 2330662 h 2407844"/>
                <a:gd name="connsiteX7" fmla="*/ 1924050 w 2777154"/>
                <a:gd name="connsiteY7" fmla="*/ 2397337 h 2407844"/>
                <a:gd name="connsiteX8" fmla="*/ 2562225 w 2777154"/>
                <a:gd name="connsiteY8" fmla="*/ 2073487 h 2407844"/>
                <a:gd name="connsiteX9" fmla="*/ 2771775 w 2777154"/>
                <a:gd name="connsiteY9" fmla="*/ 1463887 h 2407844"/>
                <a:gd name="connsiteX10" fmla="*/ 2695575 w 2777154"/>
                <a:gd name="connsiteY10" fmla="*/ 701887 h 2407844"/>
                <a:gd name="connsiteX11" fmla="*/ 2486025 w 2777154"/>
                <a:gd name="connsiteY11" fmla="*/ 397087 h 2407844"/>
                <a:gd name="connsiteX12" fmla="*/ 2057400 w 2777154"/>
                <a:gd name="connsiteY12" fmla="*/ 111337 h 2407844"/>
                <a:gd name="connsiteX13" fmla="*/ 1457324 w 2777154"/>
                <a:gd name="connsiteY13" fmla="*/ 6562 h 2407844"/>
                <a:gd name="connsiteX14" fmla="*/ 809625 w 2777154"/>
                <a:gd name="connsiteY14" fmla="*/ 44662 h 2407844"/>
                <a:gd name="connsiteX15" fmla="*/ 304800 w 2777154"/>
                <a:gd name="connsiteY15" fmla="*/ 244687 h 2407844"/>
                <a:gd name="connsiteX0" fmla="*/ 276225 w 2748579"/>
                <a:gd name="connsiteY0" fmla="*/ 244687 h 2407844"/>
                <a:gd name="connsiteX1" fmla="*/ 95250 w 2748579"/>
                <a:gd name="connsiteY1" fmla="*/ 654262 h 2407844"/>
                <a:gd name="connsiteX2" fmla="*/ 0 w 2748579"/>
                <a:gd name="connsiteY2" fmla="*/ 1330537 h 2407844"/>
                <a:gd name="connsiteX3" fmla="*/ 95250 w 2748579"/>
                <a:gd name="connsiteY3" fmla="*/ 1882987 h 2407844"/>
                <a:gd name="connsiteX4" fmla="*/ 409575 w 2748579"/>
                <a:gd name="connsiteY4" fmla="*/ 2206837 h 2407844"/>
                <a:gd name="connsiteX5" fmla="*/ 876300 w 2748579"/>
                <a:gd name="connsiteY5" fmla="*/ 2349712 h 2407844"/>
                <a:gd name="connsiteX6" fmla="*/ 1400174 w 2748579"/>
                <a:gd name="connsiteY6" fmla="*/ 2330662 h 2407844"/>
                <a:gd name="connsiteX7" fmla="*/ 1895475 w 2748579"/>
                <a:gd name="connsiteY7" fmla="*/ 2397337 h 2407844"/>
                <a:gd name="connsiteX8" fmla="*/ 2533650 w 2748579"/>
                <a:gd name="connsiteY8" fmla="*/ 2073487 h 2407844"/>
                <a:gd name="connsiteX9" fmla="*/ 2743200 w 2748579"/>
                <a:gd name="connsiteY9" fmla="*/ 1463887 h 2407844"/>
                <a:gd name="connsiteX10" fmla="*/ 2667000 w 2748579"/>
                <a:gd name="connsiteY10" fmla="*/ 701887 h 2407844"/>
                <a:gd name="connsiteX11" fmla="*/ 2457450 w 2748579"/>
                <a:gd name="connsiteY11" fmla="*/ 397087 h 2407844"/>
                <a:gd name="connsiteX12" fmla="*/ 2028825 w 2748579"/>
                <a:gd name="connsiteY12" fmla="*/ 111337 h 2407844"/>
                <a:gd name="connsiteX13" fmla="*/ 1428749 w 2748579"/>
                <a:gd name="connsiteY13" fmla="*/ 6562 h 2407844"/>
                <a:gd name="connsiteX14" fmla="*/ 781050 w 2748579"/>
                <a:gd name="connsiteY14" fmla="*/ 44662 h 2407844"/>
                <a:gd name="connsiteX15" fmla="*/ 276225 w 2748579"/>
                <a:gd name="connsiteY15" fmla="*/ 244687 h 2407844"/>
                <a:gd name="connsiteX0" fmla="*/ 276225 w 2748579"/>
                <a:gd name="connsiteY0" fmla="*/ 244687 h 2373971"/>
                <a:gd name="connsiteX1" fmla="*/ 95250 w 2748579"/>
                <a:gd name="connsiteY1" fmla="*/ 654262 h 2373971"/>
                <a:gd name="connsiteX2" fmla="*/ 0 w 2748579"/>
                <a:gd name="connsiteY2" fmla="*/ 1330537 h 2373971"/>
                <a:gd name="connsiteX3" fmla="*/ 95250 w 2748579"/>
                <a:gd name="connsiteY3" fmla="*/ 1882987 h 2373971"/>
                <a:gd name="connsiteX4" fmla="*/ 409575 w 2748579"/>
                <a:gd name="connsiteY4" fmla="*/ 2206837 h 2373971"/>
                <a:gd name="connsiteX5" fmla="*/ 876300 w 2748579"/>
                <a:gd name="connsiteY5" fmla="*/ 2349712 h 2373971"/>
                <a:gd name="connsiteX6" fmla="*/ 1400174 w 2748579"/>
                <a:gd name="connsiteY6" fmla="*/ 2330662 h 2373971"/>
                <a:gd name="connsiteX7" fmla="*/ 1952625 w 2748579"/>
                <a:gd name="connsiteY7" fmla="*/ 2359237 h 2373971"/>
                <a:gd name="connsiteX8" fmla="*/ 2533650 w 2748579"/>
                <a:gd name="connsiteY8" fmla="*/ 2073487 h 2373971"/>
                <a:gd name="connsiteX9" fmla="*/ 2743200 w 2748579"/>
                <a:gd name="connsiteY9" fmla="*/ 1463887 h 2373971"/>
                <a:gd name="connsiteX10" fmla="*/ 2667000 w 2748579"/>
                <a:gd name="connsiteY10" fmla="*/ 701887 h 2373971"/>
                <a:gd name="connsiteX11" fmla="*/ 2457450 w 2748579"/>
                <a:gd name="connsiteY11" fmla="*/ 397087 h 2373971"/>
                <a:gd name="connsiteX12" fmla="*/ 2028825 w 2748579"/>
                <a:gd name="connsiteY12" fmla="*/ 111337 h 2373971"/>
                <a:gd name="connsiteX13" fmla="*/ 1428749 w 2748579"/>
                <a:gd name="connsiteY13" fmla="*/ 6562 h 2373971"/>
                <a:gd name="connsiteX14" fmla="*/ 781050 w 2748579"/>
                <a:gd name="connsiteY14" fmla="*/ 44662 h 2373971"/>
                <a:gd name="connsiteX15" fmla="*/ 276225 w 2748579"/>
                <a:gd name="connsiteY15" fmla="*/ 244687 h 237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8579" h="2373971">
                  <a:moveTo>
                    <a:pt x="276225" y="244687"/>
                  </a:moveTo>
                  <a:cubicBezTo>
                    <a:pt x="161925" y="346287"/>
                    <a:pt x="141287" y="473287"/>
                    <a:pt x="95250" y="654262"/>
                  </a:cubicBezTo>
                  <a:cubicBezTo>
                    <a:pt x="49213" y="835237"/>
                    <a:pt x="0" y="1125750"/>
                    <a:pt x="0" y="1330537"/>
                  </a:cubicBezTo>
                  <a:cubicBezTo>
                    <a:pt x="0" y="1535324"/>
                    <a:pt x="26988" y="1736937"/>
                    <a:pt x="95250" y="1882987"/>
                  </a:cubicBezTo>
                  <a:cubicBezTo>
                    <a:pt x="163512" y="2029037"/>
                    <a:pt x="293688" y="2130637"/>
                    <a:pt x="409575" y="2206837"/>
                  </a:cubicBezTo>
                  <a:cubicBezTo>
                    <a:pt x="525463" y="2283037"/>
                    <a:pt x="711200" y="2329075"/>
                    <a:pt x="876300" y="2349712"/>
                  </a:cubicBezTo>
                  <a:cubicBezTo>
                    <a:pt x="1041400" y="2370349"/>
                    <a:pt x="1219199" y="2322725"/>
                    <a:pt x="1400174" y="2330662"/>
                  </a:cubicBezTo>
                  <a:cubicBezTo>
                    <a:pt x="1581149" y="2338599"/>
                    <a:pt x="1763712" y="2402099"/>
                    <a:pt x="1952625" y="2359237"/>
                  </a:cubicBezTo>
                  <a:cubicBezTo>
                    <a:pt x="2141538" y="2316375"/>
                    <a:pt x="2401888" y="2222712"/>
                    <a:pt x="2533650" y="2073487"/>
                  </a:cubicBezTo>
                  <a:cubicBezTo>
                    <a:pt x="2665413" y="1924262"/>
                    <a:pt x="2720975" y="1692487"/>
                    <a:pt x="2743200" y="1463887"/>
                  </a:cubicBezTo>
                  <a:cubicBezTo>
                    <a:pt x="2765425" y="1235287"/>
                    <a:pt x="2714625" y="879687"/>
                    <a:pt x="2667000" y="701887"/>
                  </a:cubicBezTo>
                  <a:cubicBezTo>
                    <a:pt x="2619375" y="524087"/>
                    <a:pt x="2563812" y="495512"/>
                    <a:pt x="2457450" y="397087"/>
                  </a:cubicBezTo>
                  <a:cubicBezTo>
                    <a:pt x="2351088" y="298662"/>
                    <a:pt x="2174875" y="157374"/>
                    <a:pt x="2028825" y="111337"/>
                  </a:cubicBezTo>
                  <a:cubicBezTo>
                    <a:pt x="1882775" y="65300"/>
                    <a:pt x="1592261" y="25612"/>
                    <a:pt x="1428749" y="6562"/>
                  </a:cubicBezTo>
                  <a:cubicBezTo>
                    <a:pt x="1265237" y="-12488"/>
                    <a:pt x="968375" y="12912"/>
                    <a:pt x="781050" y="44662"/>
                  </a:cubicBezTo>
                  <a:cubicBezTo>
                    <a:pt x="484188" y="58949"/>
                    <a:pt x="390525" y="143087"/>
                    <a:pt x="276225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80" name="background_tooth_48">
              <a:extLst>
                <a:ext uri="{FF2B5EF4-FFF2-40B4-BE49-F238E27FC236}">
                  <a16:creationId xmlns:a16="http://schemas.microsoft.com/office/drawing/2014/main" id="{CCE37ABC-68FE-DE29-2A03-8ECF6BEFC0B4}"/>
                </a:ext>
              </a:extLst>
            </p:cNvPr>
            <p:cNvSpPr/>
            <p:nvPr/>
          </p:nvSpPr>
          <p:spPr>
            <a:xfrm>
              <a:off x="9603" y="178060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81" name="Forme libre : forme 480">
              <a:extLst>
                <a:ext uri="{FF2B5EF4-FFF2-40B4-BE49-F238E27FC236}">
                  <a16:creationId xmlns:a16="http://schemas.microsoft.com/office/drawing/2014/main" id="{026D5D8C-D86C-F564-15FD-40B4C2C69228}"/>
                </a:ext>
              </a:extLst>
            </p:cNvPr>
            <p:cNvSpPr/>
            <p:nvPr/>
          </p:nvSpPr>
          <p:spPr>
            <a:xfrm>
              <a:off x="1153193" y="2637548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2" name="Forme libre : forme 481">
              <a:extLst>
                <a:ext uri="{FF2B5EF4-FFF2-40B4-BE49-F238E27FC236}">
                  <a16:creationId xmlns:a16="http://schemas.microsoft.com/office/drawing/2014/main" id="{4737546F-31BB-9C5D-A999-26977E645B5B}"/>
                </a:ext>
              </a:extLst>
            </p:cNvPr>
            <p:cNvSpPr/>
            <p:nvPr/>
          </p:nvSpPr>
          <p:spPr>
            <a:xfrm>
              <a:off x="581693" y="257784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93940FBC-3CC8-39E4-3519-60D26A9F5F6C}"/>
                </a:ext>
              </a:extLst>
            </p:cNvPr>
            <p:cNvSpPr/>
            <p:nvPr/>
          </p:nvSpPr>
          <p:spPr>
            <a:xfrm>
              <a:off x="1115093" y="200638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133A4D1C-6253-9F69-984A-3B4BCC5F2242}"/>
                </a:ext>
              </a:extLst>
            </p:cNvPr>
            <p:cNvSpPr/>
            <p:nvPr/>
          </p:nvSpPr>
          <p:spPr>
            <a:xfrm>
              <a:off x="473216" y="242548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5" name="Forme libre : forme 484">
              <a:extLst>
                <a:ext uri="{FF2B5EF4-FFF2-40B4-BE49-F238E27FC236}">
                  <a16:creationId xmlns:a16="http://schemas.microsoft.com/office/drawing/2014/main" id="{B8785FA2-3135-153A-42FF-BDCDD9CF9E81}"/>
                </a:ext>
              </a:extLst>
            </p:cNvPr>
            <p:cNvSpPr/>
            <p:nvPr/>
          </p:nvSpPr>
          <p:spPr>
            <a:xfrm>
              <a:off x="1805789" y="248262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E26541B2-C027-1CC6-1D53-7F97D09A29E0}"/>
                </a:ext>
              </a:extLst>
            </p:cNvPr>
            <p:cNvSpPr/>
            <p:nvPr/>
          </p:nvSpPr>
          <p:spPr>
            <a:xfrm>
              <a:off x="542925" y="2657475"/>
              <a:ext cx="57150" cy="200025"/>
            </a:xfrm>
            <a:custGeom>
              <a:avLst/>
              <a:gdLst>
                <a:gd name="connsiteX0" fmla="*/ 57150 w 57150"/>
                <a:gd name="connsiteY0" fmla="*/ 0 h 200025"/>
                <a:gd name="connsiteX1" fmla="*/ 0 w 57150"/>
                <a:gd name="connsiteY1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57150" y="0"/>
                  </a:moveTo>
                  <a:lnTo>
                    <a:pt x="0" y="200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7" name="tooth_35">
            <a:extLst>
              <a:ext uri="{FF2B5EF4-FFF2-40B4-BE49-F238E27FC236}">
                <a16:creationId xmlns:a16="http://schemas.microsoft.com/office/drawing/2014/main" id="{AF42513B-09BC-0193-22F5-8BD7E3458A72}"/>
              </a:ext>
            </a:extLst>
          </p:cNvPr>
          <p:cNvGrpSpPr/>
          <p:nvPr/>
        </p:nvGrpSpPr>
        <p:grpSpPr>
          <a:xfrm flipH="1">
            <a:off x="6407652" y="3405260"/>
            <a:ext cx="512147" cy="594108"/>
            <a:chOff x="3592347" y="1500691"/>
            <a:chExt cx="1863586" cy="2290319"/>
          </a:xfrm>
        </p:grpSpPr>
        <p:sp>
          <p:nvSpPr>
            <p:cNvPr id="488" name="background_tooth_35">
              <a:extLst>
                <a:ext uri="{FF2B5EF4-FFF2-40B4-BE49-F238E27FC236}">
                  <a16:creationId xmlns:a16="http://schemas.microsoft.com/office/drawing/2014/main" id="{2374F5F4-3B8A-F61B-FFF1-23659645854A}"/>
                </a:ext>
              </a:extLst>
            </p:cNvPr>
            <p:cNvSpPr/>
            <p:nvPr/>
          </p:nvSpPr>
          <p:spPr>
            <a:xfrm>
              <a:off x="3592347" y="1500691"/>
              <a:ext cx="1863586" cy="2290319"/>
            </a:xfrm>
            <a:custGeom>
              <a:avLst/>
              <a:gdLst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305777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448652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138"/>
                <a:gd name="connsiteY0" fmla="*/ 1582002 h 2291081"/>
                <a:gd name="connsiteX1" fmla="*/ 32813 w 1871138"/>
                <a:gd name="connsiteY1" fmla="*/ 1029552 h 2291081"/>
                <a:gd name="connsiteX2" fmla="*/ 156638 w 1871138"/>
                <a:gd name="connsiteY2" fmla="*/ 505677 h 2291081"/>
                <a:gd name="connsiteX3" fmla="*/ 432863 w 1871138"/>
                <a:gd name="connsiteY3" fmla="*/ 143727 h 2291081"/>
                <a:gd name="connsiteX4" fmla="*/ 804338 w 1871138"/>
                <a:gd name="connsiteY4" fmla="*/ 852 h 2291081"/>
                <a:gd name="connsiteX5" fmla="*/ 1166288 w 1871138"/>
                <a:gd name="connsiteY5" fmla="*/ 105627 h 2291081"/>
                <a:gd name="connsiteX6" fmla="*/ 1585388 w 1871138"/>
                <a:gd name="connsiteY6" fmla="*/ 496152 h 2291081"/>
                <a:gd name="connsiteX7" fmla="*/ 1852088 w 1871138"/>
                <a:gd name="connsiteY7" fmla="*/ 1086702 h 2291081"/>
                <a:gd name="connsiteX8" fmla="*/ 1833038 w 1871138"/>
                <a:gd name="connsiteY8" fmla="*/ 1448652 h 2291081"/>
                <a:gd name="connsiteX9" fmla="*/ 1699688 w 1871138"/>
                <a:gd name="connsiteY9" fmla="*/ 1715352 h 2291081"/>
                <a:gd name="connsiteX10" fmla="*/ 1518713 w 1871138"/>
                <a:gd name="connsiteY10" fmla="*/ 2048727 h 2291081"/>
                <a:gd name="connsiteX11" fmla="*/ 1013888 w 1871138"/>
                <a:gd name="connsiteY11" fmla="*/ 2286852 h 2291081"/>
                <a:gd name="connsiteX12" fmla="*/ 613838 w 1871138"/>
                <a:gd name="connsiteY12" fmla="*/ 2182077 h 2291081"/>
                <a:gd name="connsiteX13" fmla="*/ 213788 w 1871138"/>
                <a:gd name="connsiteY13" fmla="*/ 1943952 h 2291081"/>
                <a:gd name="connsiteX14" fmla="*/ 13763 w 1871138"/>
                <a:gd name="connsiteY14" fmla="*/ 1582002 h 2291081"/>
                <a:gd name="connsiteX0" fmla="*/ 13763 w 1869176"/>
                <a:gd name="connsiteY0" fmla="*/ 1582002 h 2291081"/>
                <a:gd name="connsiteX1" fmla="*/ 32813 w 1869176"/>
                <a:gd name="connsiteY1" fmla="*/ 1029552 h 2291081"/>
                <a:gd name="connsiteX2" fmla="*/ 156638 w 1869176"/>
                <a:gd name="connsiteY2" fmla="*/ 505677 h 2291081"/>
                <a:gd name="connsiteX3" fmla="*/ 432863 w 1869176"/>
                <a:gd name="connsiteY3" fmla="*/ 143727 h 2291081"/>
                <a:gd name="connsiteX4" fmla="*/ 804338 w 1869176"/>
                <a:gd name="connsiteY4" fmla="*/ 852 h 2291081"/>
                <a:gd name="connsiteX5" fmla="*/ 1166288 w 1869176"/>
                <a:gd name="connsiteY5" fmla="*/ 105627 h 2291081"/>
                <a:gd name="connsiteX6" fmla="*/ 1585388 w 1869176"/>
                <a:gd name="connsiteY6" fmla="*/ 496152 h 2291081"/>
                <a:gd name="connsiteX7" fmla="*/ 1852088 w 1869176"/>
                <a:gd name="connsiteY7" fmla="*/ 1086702 h 2291081"/>
                <a:gd name="connsiteX8" fmla="*/ 1833038 w 1869176"/>
                <a:gd name="connsiteY8" fmla="*/ 1448652 h 2291081"/>
                <a:gd name="connsiteX9" fmla="*/ 1756838 w 1869176"/>
                <a:gd name="connsiteY9" fmla="*/ 1762977 h 2291081"/>
                <a:gd name="connsiteX10" fmla="*/ 1518713 w 1869176"/>
                <a:gd name="connsiteY10" fmla="*/ 2048727 h 2291081"/>
                <a:gd name="connsiteX11" fmla="*/ 1013888 w 1869176"/>
                <a:gd name="connsiteY11" fmla="*/ 2286852 h 2291081"/>
                <a:gd name="connsiteX12" fmla="*/ 613838 w 1869176"/>
                <a:gd name="connsiteY12" fmla="*/ 2182077 h 2291081"/>
                <a:gd name="connsiteX13" fmla="*/ 213788 w 1869176"/>
                <a:gd name="connsiteY13" fmla="*/ 1943952 h 2291081"/>
                <a:gd name="connsiteX14" fmla="*/ 13763 w 1869176"/>
                <a:gd name="connsiteY14" fmla="*/ 1582002 h 2291081"/>
                <a:gd name="connsiteX0" fmla="*/ 13763 w 1869176"/>
                <a:gd name="connsiteY0" fmla="*/ 1581150 h 2290229"/>
                <a:gd name="connsiteX1" fmla="*/ 32813 w 1869176"/>
                <a:gd name="connsiteY1" fmla="*/ 1028700 h 2290229"/>
                <a:gd name="connsiteX2" fmla="*/ 156638 w 1869176"/>
                <a:gd name="connsiteY2" fmla="*/ 504825 h 2290229"/>
                <a:gd name="connsiteX3" fmla="*/ 347138 w 1869176"/>
                <a:gd name="connsiteY3" fmla="*/ 104775 h 2290229"/>
                <a:gd name="connsiteX4" fmla="*/ 804338 w 1869176"/>
                <a:gd name="connsiteY4" fmla="*/ 0 h 2290229"/>
                <a:gd name="connsiteX5" fmla="*/ 1166288 w 1869176"/>
                <a:gd name="connsiteY5" fmla="*/ 104775 h 2290229"/>
                <a:gd name="connsiteX6" fmla="*/ 1585388 w 1869176"/>
                <a:gd name="connsiteY6" fmla="*/ 495300 h 2290229"/>
                <a:gd name="connsiteX7" fmla="*/ 1852088 w 1869176"/>
                <a:gd name="connsiteY7" fmla="*/ 1085850 h 2290229"/>
                <a:gd name="connsiteX8" fmla="*/ 1833038 w 1869176"/>
                <a:gd name="connsiteY8" fmla="*/ 1447800 h 2290229"/>
                <a:gd name="connsiteX9" fmla="*/ 1756838 w 1869176"/>
                <a:gd name="connsiteY9" fmla="*/ 1762125 h 2290229"/>
                <a:gd name="connsiteX10" fmla="*/ 1518713 w 1869176"/>
                <a:gd name="connsiteY10" fmla="*/ 2047875 h 2290229"/>
                <a:gd name="connsiteX11" fmla="*/ 1013888 w 1869176"/>
                <a:gd name="connsiteY11" fmla="*/ 2286000 h 2290229"/>
                <a:gd name="connsiteX12" fmla="*/ 613838 w 1869176"/>
                <a:gd name="connsiteY12" fmla="*/ 2181225 h 2290229"/>
                <a:gd name="connsiteX13" fmla="*/ 213788 w 1869176"/>
                <a:gd name="connsiteY13" fmla="*/ 1943100 h 2290229"/>
                <a:gd name="connsiteX14" fmla="*/ 13763 w 1869176"/>
                <a:gd name="connsiteY14" fmla="*/ 1581150 h 2290229"/>
                <a:gd name="connsiteX0" fmla="*/ 13763 w 1869176"/>
                <a:gd name="connsiteY0" fmla="*/ 1581423 h 2290502"/>
                <a:gd name="connsiteX1" fmla="*/ 32813 w 1869176"/>
                <a:gd name="connsiteY1" fmla="*/ 1028973 h 2290502"/>
                <a:gd name="connsiteX2" fmla="*/ 156638 w 1869176"/>
                <a:gd name="connsiteY2" fmla="*/ 505098 h 2290502"/>
                <a:gd name="connsiteX3" fmla="*/ 347138 w 1869176"/>
                <a:gd name="connsiteY3" fmla="*/ 105048 h 2290502"/>
                <a:gd name="connsiteX4" fmla="*/ 804338 w 1869176"/>
                <a:gd name="connsiteY4" fmla="*/ 273 h 2290502"/>
                <a:gd name="connsiteX5" fmla="*/ 1375838 w 1869176"/>
                <a:gd name="connsiteY5" fmla="*/ 124098 h 2290502"/>
                <a:gd name="connsiteX6" fmla="*/ 1585388 w 1869176"/>
                <a:gd name="connsiteY6" fmla="*/ 495573 h 2290502"/>
                <a:gd name="connsiteX7" fmla="*/ 1852088 w 1869176"/>
                <a:gd name="connsiteY7" fmla="*/ 1086123 h 2290502"/>
                <a:gd name="connsiteX8" fmla="*/ 1833038 w 1869176"/>
                <a:gd name="connsiteY8" fmla="*/ 1448073 h 2290502"/>
                <a:gd name="connsiteX9" fmla="*/ 1756838 w 1869176"/>
                <a:gd name="connsiteY9" fmla="*/ 1762398 h 2290502"/>
                <a:gd name="connsiteX10" fmla="*/ 1518713 w 1869176"/>
                <a:gd name="connsiteY10" fmla="*/ 2048148 h 2290502"/>
                <a:gd name="connsiteX11" fmla="*/ 1013888 w 1869176"/>
                <a:gd name="connsiteY11" fmla="*/ 2286273 h 2290502"/>
                <a:gd name="connsiteX12" fmla="*/ 613838 w 1869176"/>
                <a:gd name="connsiteY12" fmla="*/ 2181498 h 2290502"/>
                <a:gd name="connsiteX13" fmla="*/ 213788 w 1869176"/>
                <a:gd name="connsiteY13" fmla="*/ 1943373 h 2290502"/>
                <a:gd name="connsiteX14" fmla="*/ 13763 w 1869176"/>
                <a:gd name="connsiteY14" fmla="*/ 1581423 h 2290502"/>
                <a:gd name="connsiteX0" fmla="*/ 13763 w 1863586"/>
                <a:gd name="connsiteY0" fmla="*/ 1581423 h 2290502"/>
                <a:gd name="connsiteX1" fmla="*/ 32813 w 1863586"/>
                <a:gd name="connsiteY1" fmla="*/ 1028973 h 2290502"/>
                <a:gd name="connsiteX2" fmla="*/ 156638 w 1863586"/>
                <a:gd name="connsiteY2" fmla="*/ 505098 h 2290502"/>
                <a:gd name="connsiteX3" fmla="*/ 347138 w 1863586"/>
                <a:gd name="connsiteY3" fmla="*/ 105048 h 2290502"/>
                <a:gd name="connsiteX4" fmla="*/ 804338 w 1863586"/>
                <a:gd name="connsiteY4" fmla="*/ 273 h 2290502"/>
                <a:gd name="connsiteX5" fmla="*/ 1375838 w 1863586"/>
                <a:gd name="connsiteY5" fmla="*/ 124098 h 2290502"/>
                <a:gd name="connsiteX6" fmla="*/ 1661588 w 1863586"/>
                <a:gd name="connsiteY6" fmla="*/ 466998 h 2290502"/>
                <a:gd name="connsiteX7" fmla="*/ 1852088 w 1863586"/>
                <a:gd name="connsiteY7" fmla="*/ 1086123 h 2290502"/>
                <a:gd name="connsiteX8" fmla="*/ 1833038 w 1863586"/>
                <a:gd name="connsiteY8" fmla="*/ 1448073 h 2290502"/>
                <a:gd name="connsiteX9" fmla="*/ 1756838 w 1863586"/>
                <a:gd name="connsiteY9" fmla="*/ 1762398 h 2290502"/>
                <a:gd name="connsiteX10" fmla="*/ 1518713 w 1863586"/>
                <a:gd name="connsiteY10" fmla="*/ 2048148 h 2290502"/>
                <a:gd name="connsiteX11" fmla="*/ 1013888 w 1863586"/>
                <a:gd name="connsiteY11" fmla="*/ 2286273 h 2290502"/>
                <a:gd name="connsiteX12" fmla="*/ 613838 w 1863586"/>
                <a:gd name="connsiteY12" fmla="*/ 2181498 h 2290502"/>
                <a:gd name="connsiteX13" fmla="*/ 213788 w 1863586"/>
                <a:gd name="connsiteY13" fmla="*/ 1943373 h 2290502"/>
                <a:gd name="connsiteX14" fmla="*/ 13763 w 1863586"/>
                <a:gd name="connsiteY14" fmla="*/ 1581423 h 2290502"/>
                <a:gd name="connsiteX0" fmla="*/ 13763 w 1863586"/>
                <a:gd name="connsiteY0" fmla="*/ 1581240 h 2290319"/>
                <a:gd name="connsiteX1" fmla="*/ 32813 w 1863586"/>
                <a:gd name="connsiteY1" fmla="*/ 1028790 h 2290319"/>
                <a:gd name="connsiteX2" fmla="*/ 156638 w 1863586"/>
                <a:gd name="connsiteY2" fmla="*/ 504915 h 2290319"/>
                <a:gd name="connsiteX3" fmla="*/ 347138 w 1863586"/>
                <a:gd name="connsiteY3" fmla="*/ 104865 h 2290319"/>
                <a:gd name="connsiteX4" fmla="*/ 804338 w 1863586"/>
                <a:gd name="connsiteY4" fmla="*/ 90 h 2290319"/>
                <a:gd name="connsiteX5" fmla="*/ 1366313 w 1863586"/>
                <a:gd name="connsiteY5" fmla="*/ 95340 h 2290319"/>
                <a:gd name="connsiteX6" fmla="*/ 1661588 w 1863586"/>
                <a:gd name="connsiteY6" fmla="*/ 466815 h 2290319"/>
                <a:gd name="connsiteX7" fmla="*/ 1852088 w 1863586"/>
                <a:gd name="connsiteY7" fmla="*/ 1085940 h 2290319"/>
                <a:gd name="connsiteX8" fmla="*/ 1833038 w 1863586"/>
                <a:gd name="connsiteY8" fmla="*/ 1447890 h 2290319"/>
                <a:gd name="connsiteX9" fmla="*/ 1756838 w 1863586"/>
                <a:gd name="connsiteY9" fmla="*/ 1762215 h 2290319"/>
                <a:gd name="connsiteX10" fmla="*/ 1518713 w 1863586"/>
                <a:gd name="connsiteY10" fmla="*/ 2047965 h 2290319"/>
                <a:gd name="connsiteX11" fmla="*/ 1013888 w 1863586"/>
                <a:gd name="connsiteY11" fmla="*/ 2286090 h 2290319"/>
                <a:gd name="connsiteX12" fmla="*/ 613838 w 1863586"/>
                <a:gd name="connsiteY12" fmla="*/ 2181315 h 2290319"/>
                <a:gd name="connsiteX13" fmla="*/ 213788 w 1863586"/>
                <a:gd name="connsiteY13" fmla="*/ 1943190 h 2290319"/>
                <a:gd name="connsiteX14" fmla="*/ 13763 w 1863586"/>
                <a:gd name="connsiteY14" fmla="*/ 1581240 h 22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3586" h="2290319">
                  <a:moveTo>
                    <a:pt x="13763" y="1581240"/>
                  </a:moveTo>
                  <a:cubicBezTo>
                    <a:pt x="-16399" y="1428840"/>
                    <a:pt x="9000" y="1208177"/>
                    <a:pt x="32813" y="1028790"/>
                  </a:cubicBezTo>
                  <a:cubicBezTo>
                    <a:pt x="56626" y="849402"/>
                    <a:pt x="104250" y="658903"/>
                    <a:pt x="156638" y="504915"/>
                  </a:cubicBezTo>
                  <a:cubicBezTo>
                    <a:pt x="209026" y="350927"/>
                    <a:pt x="239188" y="189002"/>
                    <a:pt x="347138" y="104865"/>
                  </a:cubicBezTo>
                  <a:cubicBezTo>
                    <a:pt x="455088" y="20728"/>
                    <a:pt x="634476" y="1677"/>
                    <a:pt x="804338" y="90"/>
                  </a:cubicBezTo>
                  <a:cubicBezTo>
                    <a:pt x="974200" y="-1497"/>
                    <a:pt x="1223438" y="17553"/>
                    <a:pt x="1366313" y="95340"/>
                  </a:cubicBezTo>
                  <a:cubicBezTo>
                    <a:pt x="1509188" y="173127"/>
                    <a:pt x="1580626" y="301715"/>
                    <a:pt x="1661588" y="466815"/>
                  </a:cubicBezTo>
                  <a:cubicBezTo>
                    <a:pt x="1742551" y="631915"/>
                    <a:pt x="1823513" y="922428"/>
                    <a:pt x="1852088" y="1085940"/>
                  </a:cubicBezTo>
                  <a:cubicBezTo>
                    <a:pt x="1880663" y="1249453"/>
                    <a:pt x="1848913" y="1335178"/>
                    <a:pt x="1833038" y="1447890"/>
                  </a:cubicBezTo>
                  <a:cubicBezTo>
                    <a:pt x="1817163" y="1560603"/>
                    <a:pt x="1809225" y="1662203"/>
                    <a:pt x="1756838" y="1762215"/>
                  </a:cubicBezTo>
                  <a:cubicBezTo>
                    <a:pt x="1704451" y="1862227"/>
                    <a:pt x="1642538" y="1960653"/>
                    <a:pt x="1518713" y="2047965"/>
                  </a:cubicBezTo>
                  <a:cubicBezTo>
                    <a:pt x="1394888" y="2135277"/>
                    <a:pt x="1164701" y="2263865"/>
                    <a:pt x="1013888" y="2286090"/>
                  </a:cubicBezTo>
                  <a:cubicBezTo>
                    <a:pt x="863075" y="2308315"/>
                    <a:pt x="747188" y="2238465"/>
                    <a:pt x="613838" y="2181315"/>
                  </a:cubicBezTo>
                  <a:cubicBezTo>
                    <a:pt x="480488" y="2124165"/>
                    <a:pt x="312213" y="2041615"/>
                    <a:pt x="213788" y="1943190"/>
                  </a:cubicBezTo>
                  <a:cubicBezTo>
                    <a:pt x="115363" y="1844765"/>
                    <a:pt x="43925" y="1733640"/>
                    <a:pt x="13763" y="158124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9" name="Forme libre : forme 488">
              <a:extLst>
                <a:ext uri="{FF2B5EF4-FFF2-40B4-BE49-F238E27FC236}">
                  <a16:creationId xmlns:a16="http://schemas.microsoft.com/office/drawing/2014/main" id="{634B51FD-C8BD-D62F-7D59-106858751D20}"/>
                </a:ext>
              </a:extLst>
            </p:cNvPr>
            <p:cNvSpPr/>
            <p:nvPr/>
          </p:nvSpPr>
          <p:spPr>
            <a:xfrm>
              <a:off x="3788287" y="2151006"/>
              <a:ext cx="1477296" cy="1069703"/>
            </a:xfrm>
            <a:custGeom>
              <a:avLst/>
              <a:gdLst>
                <a:gd name="connsiteX0" fmla="*/ 229738 w 1477296"/>
                <a:gd name="connsiteY0" fmla="*/ 100919 h 1069703"/>
                <a:gd name="connsiteX1" fmla="*/ 1138 w 1477296"/>
                <a:gd name="connsiteY1" fmla="*/ 586694 h 1069703"/>
                <a:gd name="connsiteX2" fmla="*/ 163063 w 1477296"/>
                <a:gd name="connsiteY2" fmla="*/ 1015319 h 1069703"/>
                <a:gd name="connsiteX3" fmla="*/ 610738 w 1477296"/>
                <a:gd name="connsiteY3" fmla="*/ 1053419 h 1069703"/>
                <a:gd name="connsiteX4" fmla="*/ 1344163 w 1477296"/>
                <a:gd name="connsiteY4" fmla="*/ 920069 h 1069703"/>
                <a:gd name="connsiteX5" fmla="*/ 1458463 w 1477296"/>
                <a:gd name="connsiteY5" fmla="*/ 443819 h 1069703"/>
                <a:gd name="connsiteX6" fmla="*/ 1115563 w 1477296"/>
                <a:gd name="connsiteY6" fmla="*/ 15194 h 1069703"/>
                <a:gd name="connsiteX7" fmla="*/ 696463 w 1477296"/>
                <a:gd name="connsiteY7" fmla="*/ 91394 h 1069703"/>
                <a:gd name="connsiteX8" fmla="*/ 477388 w 1477296"/>
                <a:gd name="connsiteY8" fmla="*/ 43769 h 1069703"/>
                <a:gd name="connsiteX9" fmla="*/ 229738 w 1477296"/>
                <a:gd name="connsiteY9" fmla="*/ 100919 h 106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296" h="1069703">
                  <a:moveTo>
                    <a:pt x="229738" y="100919"/>
                  </a:moveTo>
                  <a:cubicBezTo>
                    <a:pt x="150363" y="191406"/>
                    <a:pt x="12250" y="434294"/>
                    <a:pt x="1138" y="586694"/>
                  </a:cubicBezTo>
                  <a:cubicBezTo>
                    <a:pt x="-9974" y="739094"/>
                    <a:pt x="61463" y="937532"/>
                    <a:pt x="163063" y="1015319"/>
                  </a:cubicBezTo>
                  <a:cubicBezTo>
                    <a:pt x="264663" y="1093106"/>
                    <a:pt x="413888" y="1069294"/>
                    <a:pt x="610738" y="1053419"/>
                  </a:cubicBezTo>
                  <a:cubicBezTo>
                    <a:pt x="807588" y="1037544"/>
                    <a:pt x="1202876" y="1021669"/>
                    <a:pt x="1344163" y="920069"/>
                  </a:cubicBezTo>
                  <a:cubicBezTo>
                    <a:pt x="1485451" y="818469"/>
                    <a:pt x="1496563" y="594632"/>
                    <a:pt x="1458463" y="443819"/>
                  </a:cubicBezTo>
                  <a:cubicBezTo>
                    <a:pt x="1420363" y="293006"/>
                    <a:pt x="1242563" y="73931"/>
                    <a:pt x="1115563" y="15194"/>
                  </a:cubicBezTo>
                  <a:cubicBezTo>
                    <a:pt x="988563" y="-43544"/>
                    <a:pt x="802826" y="86631"/>
                    <a:pt x="696463" y="91394"/>
                  </a:cubicBezTo>
                  <a:cubicBezTo>
                    <a:pt x="590101" y="96156"/>
                    <a:pt x="553588" y="43769"/>
                    <a:pt x="477388" y="43769"/>
                  </a:cubicBezTo>
                  <a:cubicBezTo>
                    <a:pt x="401188" y="43769"/>
                    <a:pt x="309113" y="10432"/>
                    <a:pt x="229738" y="10091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90" name="Forme libre : forme 489">
              <a:extLst>
                <a:ext uri="{FF2B5EF4-FFF2-40B4-BE49-F238E27FC236}">
                  <a16:creationId xmlns:a16="http://schemas.microsoft.com/office/drawing/2014/main" id="{70E867D0-D1A4-3851-7121-A036A7FB28CA}"/>
                </a:ext>
              </a:extLst>
            </p:cNvPr>
            <p:cNvSpPr/>
            <p:nvPr/>
          </p:nvSpPr>
          <p:spPr>
            <a:xfrm>
              <a:off x="4074497" y="2512569"/>
              <a:ext cx="904875" cy="394669"/>
            </a:xfrm>
            <a:custGeom>
              <a:avLst/>
              <a:gdLst>
                <a:gd name="connsiteX0" fmla="*/ 0 w 1114425"/>
                <a:gd name="connsiteY0" fmla="*/ 384860 h 384860"/>
                <a:gd name="connsiteX1" fmla="*/ 171450 w 1114425"/>
                <a:gd name="connsiteY1" fmla="*/ 70535 h 384860"/>
                <a:gd name="connsiteX2" fmla="*/ 819150 w 1114425"/>
                <a:gd name="connsiteY2" fmla="*/ 13385 h 384860"/>
                <a:gd name="connsiteX3" fmla="*/ 1114425 w 1114425"/>
                <a:gd name="connsiteY3" fmla="*/ 261035 h 384860"/>
                <a:gd name="connsiteX0" fmla="*/ 0 w 1114425"/>
                <a:gd name="connsiteY0" fmla="*/ 387001 h 387001"/>
                <a:gd name="connsiteX1" fmla="*/ 123825 w 1114425"/>
                <a:gd name="connsiteY1" fmla="*/ 63151 h 387001"/>
                <a:gd name="connsiteX2" fmla="*/ 819150 w 1114425"/>
                <a:gd name="connsiteY2" fmla="*/ 15526 h 387001"/>
                <a:gd name="connsiteX3" fmla="*/ 1114425 w 1114425"/>
                <a:gd name="connsiteY3" fmla="*/ 263176 h 387001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923925 w 1114425"/>
                <a:gd name="connsiteY2" fmla="*/ 13669 h 394669"/>
                <a:gd name="connsiteX3" fmla="*/ 1114425 w 1114425"/>
                <a:gd name="connsiteY3" fmla="*/ 270844 h 394669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742950 w 1114425"/>
                <a:gd name="connsiteY2" fmla="*/ 13669 h 394669"/>
                <a:gd name="connsiteX3" fmla="*/ 1114425 w 1114425"/>
                <a:gd name="connsiteY3" fmla="*/ 270844 h 394669"/>
                <a:gd name="connsiteX0" fmla="*/ 0 w 904875"/>
                <a:gd name="connsiteY0" fmla="*/ 394669 h 394669"/>
                <a:gd name="connsiteX1" fmla="*/ 123825 w 904875"/>
                <a:gd name="connsiteY1" fmla="*/ 70819 h 394669"/>
                <a:gd name="connsiteX2" fmla="*/ 742950 w 904875"/>
                <a:gd name="connsiteY2" fmla="*/ 13669 h 394669"/>
                <a:gd name="connsiteX3" fmla="*/ 904875 w 904875"/>
                <a:gd name="connsiteY3" fmla="*/ 261319 h 39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5" h="394669">
                  <a:moveTo>
                    <a:pt x="0" y="394669"/>
                  </a:moveTo>
                  <a:cubicBezTo>
                    <a:pt x="17462" y="268462"/>
                    <a:pt x="0" y="134319"/>
                    <a:pt x="123825" y="70819"/>
                  </a:cubicBezTo>
                  <a:cubicBezTo>
                    <a:pt x="247650" y="7319"/>
                    <a:pt x="585788" y="-18081"/>
                    <a:pt x="742950" y="13669"/>
                  </a:cubicBezTo>
                  <a:cubicBezTo>
                    <a:pt x="842962" y="102569"/>
                    <a:pt x="835818" y="153369"/>
                    <a:pt x="904875" y="2613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91" name="tooth_34">
            <a:extLst>
              <a:ext uri="{FF2B5EF4-FFF2-40B4-BE49-F238E27FC236}">
                <a16:creationId xmlns:a16="http://schemas.microsoft.com/office/drawing/2014/main" id="{AD98022E-55C4-C761-EC48-667F376FFE2D}"/>
              </a:ext>
            </a:extLst>
          </p:cNvPr>
          <p:cNvGrpSpPr/>
          <p:nvPr/>
        </p:nvGrpSpPr>
        <p:grpSpPr>
          <a:xfrm flipH="1">
            <a:off x="5902643" y="3411903"/>
            <a:ext cx="513683" cy="594305"/>
            <a:chOff x="5461523" y="1459542"/>
            <a:chExt cx="1869176" cy="2291081"/>
          </a:xfrm>
        </p:grpSpPr>
        <p:grpSp>
          <p:nvGrpSpPr>
            <p:cNvPr id="492" name="Groupe 491">
              <a:extLst>
                <a:ext uri="{FF2B5EF4-FFF2-40B4-BE49-F238E27FC236}">
                  <a16:creationId xmlns:a16="http://schemas.microsoft.com/office/drawing/2014/main" id="{BB481DE5-BBDA-6AF5-7402-968A1BC96259}"/>
                </a:ext>
              </a:extLst>
            </p:cNvPr>
            <p:cNvGrpSpPr/>
            <p:nvPr/>
          </p:nvGrpSpPr>
          <p:grpSpPr>
            <a:xfrm>
              <a:off x="5461523" y="1459542"/>
              <a:ext cx="1869176" cy="2291081"/>
              <a:chOff x="5461523" y="1459542"/>
              <a:chExt cx="1869176" cy="2291081"/>
            </a:xfrm>
          </p:grpSpPr>
          <p:sp>
            <p:nvSpPr>
              <p:cNvPr id="495" name="background_tooth_34">
                <a:extLst>
                  <a:ext uri="{FF2B5EF4-FFF2-40B4-BE49-F238E27FC236}">
                    <a16:creationId xmlns:a16="http://schemas.microsoft.com/office/drawing/2014/main" id="{DD67029D-3C62-43CF-FF1F-CC428C5A2787}"/>
                  </a:ext>
                </a:extLst>
              </p:cNvPr>
              <p:cNvSpPr/>
              <p:nvPr/>
            </p:nvSpPr>
            <p:spPr>
              <a:xfrm>
                <a:off x="5461523" y="1459542"/>
                <a:ext cx="1869176" cy="2291081"/>
              </a:xfrm>
              <a:custGeom>
                <a:avLst/>
                <a:gdLst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305777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448652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138"/>
                  <a:gd name="connsiteY0" fmla="*/ 1582002 h 2291081"/>
                  <a:gd name="connsiteX1" fmla="*/ 32813 w 1871138"/>
                  <a:gd name="connsiteY1" fmla="*/ 1029552 h 2291081"/>
                  <a:gd name="connsiteX2" fmla="*/ 156638 w 1871138"/>
                  <a:gd name="connsiteY2" fmla="*/ 505677 h 2291081"/>
                  <a:gd name="connsiteX3" fmla="*/ 432863 w 1871138"/>
                  <a:gd name="connsiteY3" fmla="*/ 143727 h 2291081"/>
                  <a:gd name="connsiteX4" fmla="*/ 804338 w 1871138"/>
                  <a:gd name="connsiteY4" fmla="*/ 852 h 2291081"/>
                  <a:gd name="connsiteX5" fmla="*/ 1166288 w 1871138"/>
                  <a:gd name="connsiteY5" fmla="*/ 105627 h 2291081"/>
                  <a:gd name="connsiteX6" fmla="*/ 1585388 w 1871138"/>
                  <a:gd name="connsiteY6" fmla="*/ 496152 h 2291081"/>
                  <a:gd name="connsiteX7" fmla="*/ 1852088 w 1871138"/>
                  <a:gd name="connsiteY7" fmla="*/ 1086702 h 2291081"/>
                  <a:gd name="connsiteX8" fmla="*/ 1833038 w 1871138"/>
                  <a:gd name="connsiteY8" fmla="*/ 1448652 h 2291081"/>
                  <a:gd name="connsiteX9" fmla="*/ 1699688 w 1871138"/>
                  <a:gd name="connsiteY9" fmla="*/ 1715352 h 2291081"/>
                  <a:gd name="connsiteX10" fmla="*/ 1518713 w 1871138"/>
                  <a:gd name="connsiteY10" fmla="*/ 2048727 h 2291081"/>
                  <a:gd name="connsiteX11" fmla="*/ 1013888 w 1871138"/>
                  <a:gd name="connsiteY11" fmla="*/ 2286852 h 2291081"/>
                  <a:gd name="connsiteX12" fmla="*/ 613838 w 1871138"/>
                  <a:gd name="connsiteY12" fmla="*/ 2182077 h 2291081"/>
                  <a:gd name="connsiteX13" fmla="*/ 213788 w 1871138"/>
                  <a:gd name="connsiteY13" fmla="*/ 1943952 h 2291081"/>
                  <a:gd name="connsiteX14" fmla="*/ 13763 w 1871138"/>
                  <a:gd name="connsiteY14" fmla="*/ 1582002 h 2291081"/>
                  <a:gd name="connsiteX0" fmla="*/ 13763 w 1869176"/>
                  <a:gd name="connsiteY0" fmla="*/ 1582002 h 2291081"/>
                  <a:gd name="connsiteX1" fmla="*/ 32813 w 1869176"/>
                  <a:gd name="connsiteY1" fmla="*/ 1029552 h 2291081"/>
                  <a:gd name="connsiteX2" fmla="*/ 156638 w 1869176"/>
                  <a:gd name="connsiteY2" fmla="*/ 505677 h 2291081"/>
                  <a:gd name="connsiteX3" fmla="*/ 432863 w 1869176"/>
                  <a:gd name="connsiteY3" fmla="*/ 143727 h 2291081"/>
                  <a:gd name="connsiteX4" fmla="*/ 804338 w 1869176"/>
                  <a:gd name="connsiteY4" fmla="*/ 852 h 2291081"/>
                  <a:gd name="connsiteX5" fmla="*/ 1166288 w 1869176"/>
                  <a:gd name="connsiteY5" fmla="*/ 105627 h 2291081"/>
                  <a:gd name="connsiteX6" fmla="*/ 1585388 w 1869176"/>
                  <a:gd name="connsiteY6" fmla="*/ 496152 h 2291081"/>
                  <a:gd name="connsiteX7" fmla="*/ 1852088 w 1869176"/>
                  <a:gd name="connsiteY7" fmla="*/ 1086702 h 2291081"/>
                  <a:gd name="connsiteX8" fmla="*/ 1833038 w 1869176"/>
                  <a:gd name="connsiteY8" fmla="*/ 1448652 h 2291081"/>
                  <a:gd name="connsiteX9" fmla="*/ 1756838 w 1869176"/>
                  <a:gd name="connsiteY9" fmla="*/ 1762977 h 2291081"/>
                  <a:gd name="connsiteX10" fmla="*/ 1518713 w 1869176"/>
                  <a:gd name="connsiteY10" fmla="*/ 2048727 h 2291081"/>
                  <a:gd name="connsiteX11" fmla="*/ 1013888 w 1869176"/>
                  <a:gd name="connsiteY11" fmla="*/ 2286852 h 2291081"/>
                  <a:gd name="connsiteX12" fmla="*/ 613838 w 1869176"/>
                  <a:gd name="connsiteY12" fmla="*/ 2182077 h 2291081"/>
                  <a:gd name="connsiteX13" fmla="*/ 213788 w 1869176"/>
                  <a:gd name="connsiteY13" fmla="*/ 1943952 h 2291081"/>
                  <a:gd name="connsiteX14" fmla="*/ 13763 w 1869176"/>
                  <a:gd name="connsiteY14" fmla="*/ 1582002 h 229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9176" h="2291081">
                    <a:moveTo>
                      <a:pt x="13763" y="1582002"/>
                    </a:moveTo>
                    <a:cubicBezTo>
                      <a:pt x="-16399" y="1429602"/>
                      <a:pt x="9000" y="1208939"/>
                      <a:pt x="32813" y="1029552"/>
                    </a:cubicBezTo>
                    <a:cubicBezTo>
                      <a:pt x="56626" y="850164"/>
                      <a:pt x="89963" y="653314"/>
                      <a:pt x="156638" y="505677"/>
                    </a:cubicBezTo>
                    <a:cubicBezTo>
                      <a:pt x="223313" y="358040"/>
                      <a:pt x="324913" y="227864"/>
                      <a:pt x="432863" y="143727"/>
                    </a:cubicBezTo>
                    <a:cubicBezTo>
                      <a:pt x="540813" y="59590"/>
                      <a:pt x="682101" y="7202"/>
                      <a:pt x="804338" y="852"/>
                    </a:cubicBezTo>
                    <a:cubicBezTo>
                      <a:pt x="926575" y="-5498"/>
                      <a:pt x="1036113" y="23077"/>
                      <a:pt x="1166288" y="105627"/>
                    </a:cubicBezTo>
                    <a:cubicBezTo>
                      <a:pt x="1296463" y="188177"/>
                      <a:pt x="1471088" y="332640"/>
                      <a:pt x="1585388" y="496152"/>
                    </a:cubicBezTo>
                    <a:cubicBezTo>
                      <a:pt x="1699688" y="659664"/>
                      <a:pt x="1810813" y="927952"/>
                      <a:pt x="1852088" y="1086702"/>
                    </a:cubicBezTo>
                    <a:cubicBezTo>
                      <a:pt x="1893363" y="1245452"/>
                      <a:pt x="1848913" y="1335940"/>
                      <a:pt x="1833038" y="1448652"/>
                    </a:cubicBezTo>
                    <a:cubicBezTo>
                      <a:pt x="1817163" y="1561365"/>
                      <a:pt x="1809225" y="1662965"/>
                      <a:pt x="1756838" y="1762977"/>
                    </a:cubicBezTo>
                    <a:cubicBezTo>
                      <a:pt x="1704451" y="1862989"/>
                      <a:pt x="1642538" y="1961415"/>
                      <a:pt x="1518713" y="2048727"/>
                    </a:cubicBezTo>
                    <a:cubicBezTo>
                      <a:pt x="1394888" y="2136039"/>
                      <a:pt x="1164701" y="2264627"/>
                      <a:pt x="1013888" y="2286852"/>
                    </a:cubicBezTo>
                    <a:cubicBezTo>
                      <a:pt x="863075" y="2309077"/>
                      <a:pt x="747188" y="2239227"/>
                      <a:pt x="613838" y="2182077"/>
                    </a:cubicBezTo>
                    <a:cubicBezTo>
                      <a:pt x="480488" y="2124927"/>
                      <a:pt x="312213" y="2042377"/>
                      <a:pt x="213788" y="1943952"/>
                    </a:cubicBezTo>
                    <a:cubicBezTo>
                      <a:pt x="115363" y="1845527"/>
                      <a:pt x="43925" y="1734402"/>
                      <a:pt x="13763" y="158200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39E80C7A-684C-4488-45E1-EF8FAB551513}"/>
                  </a:ext>
                </a:extLst>
              </p:cNvPr>
              <p:cNvSpPr/>
              <p:nvPr/>
            </p:nvSpPr>
            <p:spPr>
              <a:xfrm>
                <a:off x="5657463" y="2110619"/>
                <a:ext cx="1477296" cy="1069703"/>
              </a:xfrm>
              <a:custGeom>
                <a:avLst/>
                <a:gdLst>
                  <a:gd name="connsiteX0" fmla="*/ 229738 w 1477296"/>
                  <a:gd name="connsiteY0" fmla="*/ 100919 h 1069703"/>
                  <a:gd name="connsiteX1" fmla="*/ 1138 w 1477296"/>
                  <a:gd name="connsiteY1" fmla="*/ 586694 h 1069703"/>
                  <a:gd name="connsiteX2" fmla="*/ 163063 w 1477296"/>
                  <a:gd name="connsiteY2" fmla="*/ 1015319 h 1069703"/>
                  <a:gd name="connsiteX3" fmla="*/ 610738 w 1477296"/>
                  <a:gd name="connsiteY3" fmla="*/ 1053419 h 1069703"/>
                  <a:gd name="connsiteX4" fmla="*/ 1344163 w 1477296"/>
                  <a:gd name="connsiteY4" fmla="*/ 920069 h 1069703"/>
                  <a:gd name="connsiteX5" fmla="*/ 1458463 w 1477296"/>
                  <a:gd name="connsiteY5" fmla="*/ 443819 h 1069703"/>
                  <a:gd name="connsiteX6" fmla="*/ 1115563 w 1477296"/>
                  <a:gd name="connsiteY6" fmla="*/ 15194 h 1069703"/>
                  <a:gd name="connsiteX7" fmla="*/ 696463 w 1477296"/>
                  <a:gd name="connsiteY7" fmla="*/ 91394 h 1069703"/>
                  <a:gd name="connsiteX8" fmla="*/ 477388 w 1477296"/>
                  <a:gd name="connsiteY8" fmla="*/ 43769 h 1069703"/>
                  <a:gd name="connsiteX9" fmla="*/ 229738 w 1477296"/>
                  <a:gd name="connsiteY9" fmla="*/ 100919 h 106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7296" h="1069703">
                    <a:moveTo>
                      <a:pt x="229738" y="100919"/>
                    </a:moveTo>
                    <a:cubicBezTo>
                      <a:pt x="150363" y="191406"/>
                      <a:pt x="12250" y="434294"/>
                      <a:pt x="1138" y="586694"/>
                    </a:cubicBezTo>
                    <a:cubicBezTo>
                      <a:pt x="-9974" y="739094"/>
                      <a:pt x="61463" y="937532"/>
                      <a:pt x="163063" y="1015319"/>
                    </a:cubicBezTo>
                    <a:cubicBezTo>
                      <a:pt x="264663" y="1093106"/>
                      <a:pt x="413888" y="1069294"/>
                      <a:pt x="610738" y="1053419"/>
                    </a:cubicBezTo>
                    <a:cubicBezTo>
                      <a:pt x="807588" y="1037544"/>
                      <a:pt x="1202876" y="1021669"/>
                      <a:pt x="1344163" y="920069"/>
                    </a:cubicBezTo>
                    <a:cubicBezTo>
                      <a:pt x="1485451" y="818469"/>
                      <a:pt x="1496563" y="594632"/>
                      <a:pt x="1458463" y="443819"/>
                    </a:cubicBezTo>
                    <a:cubicBezTo>
                      <a:pt x="1420363" y="293006"/>
                      <a:pt x="1242563" y="73931"/>
                      <a:pt x="1115563" y="15194"/>
                    </a:cubicBezTo>
                    <a:cubicBezTo>
                      <a:pt x="988563" y="-43544"/>
                      <a:pt x="802826" y="86631"/>
                      <a:pt x="696463" y="91394"/>
                    </a:cubicBezTo>
                    <a:cubicBezTo>
                      <a:pt x="590101" y="96156"/>
                      <a:pt x="553588" y="43769"/>
                      <a:pt x="477388" y="43769"/>
                    </a:cubicBezTo>
                    <a:cubicBezTo>
                      <a:pt x="401188" y="43769"/>
                      <a:pt x="309113" y="10432"/>
                      <a:pt x="229738" y="10091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</p:grpSp>
        <p:sp>
          <p:nvSpPr>
            <p:cNvPr id="493" name="Forme libre : forme 492">
              <a:extLst>
                <a:ext uri="{FF2B5EF4-FFF2-40B4-BE49-F238E27FC236}">
                  <a16:creationId xmlns:a16="http://schemas.microsoft.com/office/drawing/2014/main" id="{2DBF34B5-8E9B-179B-E239-B97383D189BC}"/>
                </a:ext>
              </a:extLst>
            </p:cNvPr>
            <p:cNvSpPr/>
            <p:nvPr/>
          </p:nvSpPr>
          <p:spPr>
            <a:xfrm>
              <a:off x="6667500" y="2557739"/>
              <a:ext cx="142875" cy="128311"/>
            </a:xfrm>
            <a:custGeom>
              <a:avLst/>
              <a:gdLst>
                <a:gd name="connsiteX0" fmla="*/ 0 w 142875"/>
                <a:gd name="connsiteY0" fmla="*/ 4486 h 128311"/>
                <a:gd name="connsiteX1" fmla="*/ 104775 w 142875"/>
                <a:gd name="connsiteY1" fmla="*/ 14011 h 128311"/>
                <a:gd name="connsiteX2" fmla="*/ 142875 w 142875"/>
                <a:gd name="connsiteY2" fmla="*/ 128311 h 1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8311">
                  <a:moveTo>
                    <a:pt x="0" y="4486"/>
                  </a:moveTo>
                  <a:cubicBezTo>
                    <a:pt x="40481" y="517"/>
                    <a:pt x="80963" y="-6626"/>
                    <a:pt x="104775" y="14011"/>
                  </a:cubicBezTo>
                  <a:cubicBezTo>
                    <a:pt x="128587" y="34648"/>
                    <a:pt x="135731" y="81479"/>
                    <a:pt x="142875" y="1283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4" name="Forme libre : forme 493">
              <a:extLst>
                <a:ext uri="{FF2B5EF4-FFF2-40B4-BE49-F238E27FC236}">
                  <a16:creationId xmlns:a16="http://schemas.microsoft.com/office/drawing/2014/main" id="{52000F0F-B4A5-084A-2F49-1FD89D42E3E2}"/>
                </a:ext>
              </a:extLst>
            </p:cNvPr>
            <p:cNvSpPr/>
            <p:nvPr/>
          </p:nvSpPr>
          <p:spPr>
            <a:xfrm>
              <a:off x="6057900" y="2571750"/>
              <a:ext cx="28575" cy="123825"/>
            </a:xfrm>
            <a:custGeom>
              <a:avLst/>
              <a:gdLst>
                <a:gd name="connsiteX0" fmla="*/ 28575 w 28575"/>
                <a:gd name="connsiteY0" fmla="*/ 0 h 123825"/>
                <a:gd name="connsiteX1" fmla="*/ 0 w 2857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23825">
                  <a:moveTo>
                    <a:pt x="28575" y="0"/>
                  </a:moveTo>
                  <a:lnTo>
                    <a:pt x="0" y="1238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97" name="tooth_36">
            <a:extLst>
              <a:ext uri="{FF2B5EF4-FFF2-40B4-BE49-F238E27FC236}">
                <a16:creationId xmlns:a16="http://schemas.microsoft.com/office/drawing/2014/main" id="{3FCC531A-F28E-72BA-4109-704511294546}"/>
              </a:ext>
            </a:extLst>
          </p:cNvPr>
          <p:cNvGrpSpPr/>
          <p:nvPr/>
        </p:nvGrpSpPr>
        <p:grpSpPr>
          <a:xfrm flipH="1">
            <a:off x="6918036" y="3364091"/>
            <a:ext cx="697343" cy="676148"/>
            <a:chOff x="2561695" y="1507913"/>
            <a:chExt cx="2777684" cy="2496404"/>
          </a:xfrm>
        </p:grpSpPr>
        <p:sp>
          <p:nvSpPr>
            <p:cNvPr id="498" name="background_tooth_36">
              <a:extLst>
                <a:ext uri="{FF2B5EF4-FFF2-40B4-BE49-F238E27FC236}">
                  <a16:creationId xmlns:a16="http://schemas.microsoft.com/office/drawing/2014/main" id="{C73110A0-B352-5B1C-A6F8-A2C64D610565}"/>
                </a:ext>
              </a:extLst>
            </p:cNvPr>
            <p:cNvSpPr/>
            <p:nvPr/>
          </p:nvSpPr>
          <p:spPr>
            <a:xfrm>
              <a:off x="2561695" y="1507913"/>
              <a:ext cx="2777684" cy="2496404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7684" h="2496404">
                  <a:moveTo>
                    <a:pt x="305330" y="244687"/>
                  </a:moveTo>
                  <a:cubicBezTo>
                    <a:pt x="191030" y="346287"/>
                    <a:pt x="175155" y="473287"/>
                    <a:pt x="124355" y="654262"/>
                  </a:cubicBezTo>
                  <a:cubicBezTo>
                    <a:pt x="73555" y="835237"/>
                    <a:pt x="5293" y="1111462"/>
                    <a:pt x="530" y="1330537"/>
                  </a:cubicBezTo>
                  <a:cubicBezTo>
                    <a:pt x="-4233" y="1549612"/>
                    <a:pt x="22755" y="1822662"/>
                    <a:pt x="95780" y="1968712"/>
                  </a:cubicBezTo>
                  <a:cubicBezTo>
                    <a:pt x="168805" y="2114762"/>
                    <a:pt x="322793" y="2130637"/>
                    <a:pt x="438680" y="2206837"/>
                  </a:cubicBezTo>
                  <a:cubicBezTo>
                    <a:pt x="554568" y="2283037"/>
                    <a:pt x="624418" y="2386225"/>
                    <a:pt x="791105" y="2425912"/>
                  </a:cubicBezTo>
                  <a:cubicBezTo>
                    <a:pt x="957792" y="2465600"/>
                    <a:pt x="1257829" y="2437025"/>
                    <a:pt x="1438804" y="2444962"/>
                  </a:cubicBezTo>
                  <a:cubicBezTo>
                    <a:pt x="1619779" y="2452899"/>
                    <a:pt x="1689630" y="2535449"/>
                    <a:pt x="1876955" y="2473537"/>
                  </a:cubicBezTo>
                  <a:cubicBezTo>
                    <a:pt x="2064280" y="2411625"/>
                    <a:pt x="2413530" y="2241762"/>
                    <a:pt x="2562755" y="2073487"/>
                  </a:cubicBezTo>
                  <a:cubicBezTo>
                    <a:pt x="2711980" y="1905212"/>
                    <a:pt x="2750080" y="1692487"/>
                    <a:pt x="2772305" y="1463887"/>
                  </a:cubicBezTo>
                  <a:cubicBezTo>
                    <a:pt x="2794530" y="1235287"/>
                    <a:pt x="2743730" y="879687"/>
                    <a:pt x="2696105" y="701887"/>
                  </a:cubicBezTo>
                  <a:cubicBezTo>
                    <a:pt x="2648480" y="524087"/>
                    <a:pt x="2592917" y="495512"/>
                    <a:pt x="2486555" y="397087"/>
                  </a:cubicBezTo>
                  <a:cubicBezTo>
                    <a:pt x="2380193" y="298662"/>
                    <a:pt x="2203980" y="157374"/>
                    <a:pt x="2057930" y="111337"/>
                  </a:cubicBezTo>
                  <a:cubicBezTo>
                    <a:pt x="1911880" y="65300"/>
                    <a:pt x="1621366" y="25612"/>
                    <a:pt x="1457854" y="6562"/>
                  </a:cubicBezTo>
                  <a:cubicBezTo>
                    <a:pt x="1294342" y="-12488"/>
                    <a:pt x="997480" y="12912"/>
                    <a:pt x="810155" y="44662"/>
                  </a:cubicBezTo>
                  <a:cubicBezTo>
                    <a:pt x="513293" y="58949"/>
                    <a:pt x="419630" y="143087"/>
                    <a:pt x="305330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99" name="Forme libre : forme 498">
              <a:extLst>
                <a:ext uri="{FF2B5EF4-FFF2-40B4-BE49-F238E27FC236}">
                  <a16:creationId xmlns:a16="http://schemas.microsoft.com/office/drawing/2014/main" id="{CF1F4A84-645D-6244-65D1-9173BE222F94}"/>
                </a:ext>
              </a:extLst>
            </p:cNvPr>
            <p:cNvSpPr/>
            <p:nvPr/>
          </p:nvSpPr>
          <p:spPr>
            <a:xfrm>
              <a:off x="2790235" y="184114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00" name="Forme libre : forme 499">
              <a:extLst>
                <a:ext uri="{FF2B5EF4-FFF2-40B4-BE49-F238E27FC236}">
                  <a16:creationId xmlns:a16="http://schemas.microsoft.com/office/drawing/2014/main" id="{F17E5362-6521-4139-32D7-1C9F56AAD452}"/>
                </a:ext>
              </a:extLst>
            </p:cNvPr>
            <p:cNvSpPr/>
            <p:nvPr/>
          </p:nvSpPr>
          <p:spPr>
            <a:xfrm>
              <a:off x="4114794" y="2724150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D063115-6C86-8582-461B-7759DEA88536}"/>
                </a:ext>
              </a:extLst>
            </p:cNvPr>
            <p:cNvSpPr/>
            <p:nvPr/>
          </p:nvSpPr>
          <p:spPr>
            <a:xfrm>
              <a:off x="3362325" y="263838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AEE0ABF-8B9E-8788-FA64-58F10A59BB8F}"/>
                </a:ext>
              </a:extLst>
            </p:cNvPr>
            <p:cNvSpPr/>
            <p:nvPr/>
          </p:nvSpPr>
          <p:spPr>
            <a:xfrm>
              <a:off x="3895725" y="206692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AD932BEE-B3D8-8EBF-6D77-FB956DEF95B5}"/>
                </a:ext>
              </a:extLst>
            </p:cNvPr>
            <p:cNvSpPr/>
            <p:nvPr/>
          </p:nvSpPr>
          <p:spPr>
            <a:xfrm>
              <a:off x="3257550" y="2724150"/>
              <a:ext cx="114857" cy="457200"/>
            </a:xfrm>
            <a:custGeom>
              <a:avLst/>
              <a:gdLst>
                <a:gd name="connsiteX0" fmla="*/ 104775 w 114857"/>
                <a:gd name="connsiteY0" fmla="*/ 0 h 457200"/>
                <a:gd name="connsiteX1" fmla="*/ 104775 w 114857"/>
                <a:gd name="connsiteY1" fmla="*/ 314325 h 457200"/>
                <a:gd name="connsiteX2" fmla="*/ 0 w 11485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857" h="457200">
                  <a:moveTo>
                    <a:pt x="104775" y="0"/>
                  </a:moveTo>
                  <a:cubicBezTo>
                    <a:pt x="113506" y="119062"/>
                    <a:pt x="122238" y="238125"/>
                    <a:pt x="104775" y="314325"/>
                  </a:cubicBezTo>
                  <a:cubicBezTo>
                    <a:pt x="87312" y="390525"/>
                    <a:pt x="43656" y="423862"/>
                    <a:pt x="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6F35B79A-E031-B0B1-6590-69C67D3DDB1D}"/>
                </a:ext>
              </a:extLst>
            </p:cNvPr>
            <p:cNvSpPr/>
            <p:nvPr/>
          </p:nvSpPr>
          <p:spPr>
            <a:xfrm>
              <a:off x="3253848" y="248602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B83FF9BD-33BD-95B6-DBB3-F680A13D20F5}"/>
                </a:ext>
              </a:extLst>
            </p:cNvPr>
            <p:cNvSpPr/>
            <p:nvPr/>
          </p:nvSpPr>
          <p:spPr>
            <a:xfrm>
              <a:off x="4586421" y="254316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9" name="tooth_37">
            <a:extLst>
              <a:ext uri="{FF2B5EF4-FFF2-40B4-BE49-F238E27FC236}">
                <a16:creationId xmlns:a16="http://schemas.microsoft.com/office/drawing/2014/main" id="{0200EB12-0C63-AF1A-9266-A93ECAA730EA}"/>
              </a:ext>
            </a:extLst>
          </p:cNvPr>
          <p:cNvGrpSpPr/>
          <p:nvPr/>
        </p:nvGrpSpPr>
        <p:grpSpPr>
          <a:xfrm flipH="1">
            <a:off x="7615379" y="3344814"/>
            <a:ext cx="690036" cy="642987"/>
            <a:chOff x="-189832" y="1447371"/>
            <a:chExt cx="2748579" cy="2373971"/>
          </a:xfrm>
        </p:grpSpPr>
        <p:sp>
          <p:nvSpPr>
            <p:cNvPr id="70" name="background_tooth_37">
              <a:extLst>
                <a:ext uri="{FF2B5EF4-FFF2-40B4-BE49-F238E27FC236}">
                  <a16:creationId xmlns:a16="http://schemas.microsoft.com/office/drawing/2014/main" id="{504ECA77-B906-54EC-BA9E-4F0587BDA51F}"/>
                </a:ext>
              </a:extLst>
            </p:cNvPr>
            <p:cNvSpPr/>
            <p:nvPr/>
          </p:nvSpPr>
          <p:spPr>
            <a:xfrm>
              <a:off x="-189832" y="1447371"/>
              <a:ext cx="2748579" cy="2373971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905405 w 2777684"/>
                <a:gd name="connsiteY5" fmla="*/ 23497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49909"/>
                <a:gd name="connsiteX1" fmla="*/ 124355 w 2777684"/>
                <a:gd name="connsiteY1" fmla="*/ 654262 h 2449909"/>
                <a:gd name="connsiteX2" fmla="*/ 530 w 2777684"/>
                <a:gd name="connsiteY2" fmla="*/ 1330537 h 2449909"/>
                <a:gd name="connsiteX3" fmla="*/ 95780 w 2777684"/>
                <a:gd name="connsiteY3" fmla="*/ 1968712 h 2449909"/>
                <a:gd name="connsiteX4" fmla="*/ 438680 w 2777684"/>
                <a:gd name="connsiteY4" fmla="*/ 2206837 h 2449909"/>
                <a:gd name="connsiteX5" fmla="*/ 905405 w 2777684"/>
                <a:gd name="connsiteY5" fmla="*/ 2349712 h 2449909"/>
                <a:gd name="connsiteX6" fmla="*/ 1438804 w 2777684"/>
                <a:gd name="connsiteY6" fmla="*/ 2444962 h 2449909"/>
                <a:gd name="connsiteX7" fmla="*/ 1924580 w 2777684"/>
                <a:gd name="connsiteY7" fmla="*/ 2397337 h 2449909"/>
                <a:gd name="connsiteX8" fmla="*/ 2562755 w 2777684"/>
                <a:gd name="connsiteY8" fmla="*/ 2073487 h 2449909"/>
                <a:gd name="connsiteX9" fmla="*/ 2772305 w 2777684"/>
                <a:gd name="connsiteY9" fmla="*/ 1463887 h 2449909"/>
                <a:gd name="connsiteX10" fmla="*/ 2696105 w 2777684"/>
                <a:gd name="connsiteY10" fmla="*/ 701887 h 2449909"/>
                <a:gd name="connsiteX11" fmla="*/ 2486555 w 2777684"/>
                <a:gd name="connsiteY11" fmla="*/ 397087 h 2449909"/>
                <a:gd name="connsiteX12" fmla="*/ 2057930 w 2777684"/>
                <a:gd name="connsiteY12" fmla="*/ 111337 h 2449909"/>
                <a:gd name="connsiteX13" fmla="*/ 1457854 w 2777684"/>
                <a:gd name="connsiteY13" fmla="*/ 6562 h 2449909"/>
                <a:gd name="connsiteX14" fmla="*/ 810155 w 2777684"/>
                <a:gd name="connsiteY14" fmla="*/ 44662 h 2449909"/>
                <a:gd name="connsiteX15" fmla="*/ 305330 w 2777684"/>
                <a:gd name="connsiteY15" fmla="*/ 244687 h 2449909"/>
                <a:gd name="connsiteX0" fmla="*/ 305330 w 2777684"/>
                <a:gd name="connsiteY0" fmla="*/ 244687 h 2407844"/>
                <a:gd name="connsiteX1" fmla="*/ 124355 w 2777684"/>
                <a:gd name="connsiteY1" fmla="*/ 654262 h 2407844"/>
                <a:gd name="connsiteX2" fmla="*/ 530 w 2777684"/>
                <a:gd name="connsiteY2" fmla="*/ 1330537 h 2407844"/>
                <a:gd name="connsiteX3" fmla="*/ 95780 w 2777684"/>
                <a:gd name="connsiteY3" fmla="*/ 1968712 h 2407844"/>
                <a:gd name="connsiteX4" fmla="*/ 438680 w 2777684"/>
                <a:gd name="connsiteY4" fmla="*/ 2206837 h 2407844"/>
                <a:gd name="connsiteX5" fmla="*/ 905405 w 2777684"/>
                <a:gd name="connsiteY5" fmla="*/ 2349712 h 2407844"/>
                <a:gd name="connsiteX6" fmla="*/ 1429279 w 2777684"/>
                <a:gd name="connsiteY6" fmla="*/ 2330662 h 2407844"/>
                <a:gd name="connsiteX7" fmla="*/ 1924580 w 2777684"/>
                <a:gd name="connsiteY7" fmla="*/ 2397337 h 2407844"/>
                <a:gd name="connsiteX8" fmla="*/ 2562755 w 2777684"/>
                <a:gd name="connsiteY8" fmla="*/ 2073487 h 2407844"/>
                <a:gd name="connsiteX9" fmla="*/ 2772305 w 2777684"/>
                <a:gd name="connsiteY9" fmla="*/ 1463887 h 2407844"/>
                <a:gd name="connsiteX10" fmla="*/ 2696105 w 2777684"/>
                <a:gd name="connsiteY10" fmla="*/ 701887 h 2407844"/>
                <a:gd name="connsiteX11" fmla="*/ 2486555 w 2777684"/>
                <a:gd name="connsiteY11" fmla="*/ 397087 h 2407844"/>
                <a:gd name="connsiteX12" fmla="*/ 2057930 w 2777684"/>
                <a:gd name="connsiteY12" fmla="*/ 111337 h 2407844"/>
                <a:gd name="connsiteX13" fmla="*/ 1457854 w 2777684"/>
                <a:gd name="connsiteY13" fmla="*/ 6562 h 2407844"/>
                <a:gd name="connsiteX14" fmla="*/ 810155 w 2777684"/>
                <a:gd name="connsiteY14" fmla="*/ 44662 h 2407844"/>
                <a:gd name="connsiteX15" fmla="*/ 305330 w 2777684"/>
                <a:gd name="connsiteY15" fmla="*/ 244687 h 2407844"/>
                <a:gd name="connsiteX0" fmla="*/ 304800 w 2777154"/>
                <a:gd name="connsiteY0" fmla="*/ 244687 h 2407844"/>
                <a:gd name="connsiteX1" fmla="*/ 123825 w 2777154"/>
                <a:gd name="connsiteY1" fmla="*/ 654262 h 2407844"/>
                <a:gd name="connsiteX2" fmla="*/ 0 w 2777154"/>
                <a:gd name="connsiteY2" fmla="*/ 1330537 h 2407844"/>
                <a:gd name="connsiteX3" fmla="*/ 123825 w 2777154"/>
                <a:gd name="connsiteY3" fmla="*/ 1882987 h 2407844"/>
                <a:gd name="connsiteX4" fmla="*/ 438150 w 2777154"/>
                <a:gd name="connsiteY4" fmla="*/ 2206837 h 2407844"/>
                <a:gd name="connsiteX5" fmla="*/ 904875 w 2777154"/>
                <a:gd name="connsiteY5" fmla="*/ 2349712 h 2407844"/>
                <a:gd name="connsiteX6" fmla="*/ 1428749 w 2777154"/>
                <a:gd name="connsiteY6" fmla="*/ 2330662 h 2407844"/>
                <a:gd name="connsiteX7" fmla="*/ 1924050 w 2777154"/>
                <a:gd name="connsiteY7" fmla="*/ 2397337 h 2407844"/>
                <a:gd name="connsiteX8" fmla="*/ 2562225 w 2777154"/>
                <a:gd name="connsiteY8" fmla="*/ 2073487 h 2407844"/>
                <a:gd name="connsiteX9" fmla="*/ 2771775 w 2777154"/>
                <a:gd name="connsiteY9" fmla="*/ 1463887 h 2407844"/>
                <a:gd name="connsiteX10" fmla="*/ 2695575 w 2777154"/>
                <a:gd name="connsiteY10" fmla="*/ 701887 h 2407844"/>
                <a:gd name="connsiteX11" fmla="*/ 2486025 w 2777154"/>
                <a:gd name="connsiteY11" fmla="*/ 397087 h 2407844"/>
                <a:gd name="connsiteX12" fmla="*/ 2057400 w 2777154"/>
                <a:gd name="connsiteY12" fmla="*/ 111337 h 2407844"/>
                <a:gd name="connsiteX13" fmla="*/ 1457324 w 2777154"/>
                <a:gd name="connsiteY13" fmla="*/ 6562 h 2407844"/>
                <a:gd name="connsiteX14" fmla="*/ 809625 w 2777154"/>
                <a:gd name="connsiteY14" fmla="*/ 44662 h 2407844"/>
                <a:gd name="connsiteX15" fmla="*/ 304800 w 2777154"/>
                <a:gd name="connsiteY15" fmla="*/ 244687 h 2407844"/>
                <a:gd name="connsiteX0" fmla="*/ 276225 w 2748579"/>
                <a:gd name="connsiteY0" fmla="*/ 244687 h 2407844"/>
                <a:gd name="connsiteX1" fmla="*/ 95250 w 2748579"/>
                <a:gd name="connsiteY1" fmla="*/ 654262 h 2407844"/>
                <a:gd name="connsiteX2" fmla="*/ 0 w 2748579"/>
                <a:gd name="connsiteY2" fmla="*/ 1330537 h 2407844"/>
                <a:gd name="connsiteX3" fmla="*/ 95250 w 2748579"/>
                <a:gd name="connsiteY3" fmla="*/ 1882987 h 2407844"/>
                <a:gd name="connsiteX4" fmla="*/ 409575 w 2748579"/>
                <a:gd name="connsiteY4" fmla="*/ 2206837 h 2407844"/>
                <a:gd name="connsiteX5" fmla="*/ 876300 w 2748579"/>
                <a:gd name="connsiteY5" fmla="*/ 2349712 h 2407844"/>
                <a:gd name="connsiteX6" fmla="*/ 1400174 w 2748579"/>
                <a:gd name="connsiteY6" fmla="*/ 2330662 h 2407844"/>
                <a:gd name="connsiteX7" fmla="*/ 1895475 w 2748579"/>
                <a:gd name="connsiteY7" fmla="*/ 2397337 h 2407844"/>
                <a:gd name="connsiteX8" fmla="*/ 2533650 w 2748579"/>
                <a:gd name="connsiteY8" fmla="*/ 2073487 h 2407844"/>
                <a:gd name="connsiteX9" fmla="*/ 2743200 w 2748579"/>
                <a:gd name="connsiteY9" fmla="*/ 1463887 h 2407844"/>
                <a:gd name="connsiteX10" fmla="*/ 2667000 w 2748579"/>
                <a:gd name="connsiteY10" fmla="*/ 701887 h 2407844"/>
                <a:gd name="connsiteX11" fmla="*/ 2457450 w 2748579"/>
                <a:gd name="connsiteY11" fmla="*/ 397087 h 2407844"/>
                <a:gd name="connsiteX12" fmla="*/ 2028825 w 2748579"/>
                <a:gd name="connsiteY12" fmla="*/ 111337 h 2407844"/>
                <a:gd name="connsiteX13" fmla="*/ 1428749 w 2748579"/>
                <a:gd name="connsiteY13" fmla="*/ 6562 h 2407844"/>
                <a:gd name="connsiteX14" fmla="*/ 781050 w 2748579"/>
                <a:gd name="connsiteY14" fmla="*/ 44662 h 2407844"/>
                <a:gd name="connsiteX15" fmla="*/ 276225 w 2748579"/>
                <a:gd name="connsiteY15" fmla="*/ 244687 h 2407844"/>
                <a:gd name="connsiteX0" fmla="*/ 276225 w 2748579"/>
                <a:gd name="connsiteY0" fmla="*/ 244687 h 2373971"/>
                <a:gd name="connsiteX1" fmla="*/ 95250 w 2748579"/>
                <a:gd name="connsiteY1" fmla="*/ 654262 h 2373971"/>
                <a:gd name="connsiteX2" fmla="*/ 0 w 2748579"/>
                <a:gd name="connsiteY2" fmla="*/ 1330537 h 2373971"/>
                <a:gd name="connsiteX3" fmla="*/ 95250 w 2748579"/>
                <a:gd name="connsiteY3" fmla="*/ 1882987 h 2373971"/>
                <a:gd name="connsiteX4" fmla="*/ 409575 w 2748579"/>
                <a:gd name="connsiteY4" fmla="*/ 2206837 h 2373971"/>
                <a:gd name="connsiteX5" fmla="*/ 876300 w 2748579"/>
                <a:gd name="connsiteY5" fmla="*/ 2349712 h 2373971"/>
                <a:gd name="connsiteX6" fmla="*/ 1400174 w 2748579"/>
                <a:gd name="connsiteY6" fmla="*/ 2330662 h 2373971"/>
                <a:gd name="connsiteX7" fmla="*/ 1952625 w 2748579"/>
                <a:gd name="connsiteY7" fmla="*/ 2359237 h 2373971"/>
                <a:gd name="connsiteX8" fmla="*/ 2533650 w 2748579"/>
                <a:gd name="connsiteY8" fmla="*/ 2073487 h 2373971"/>
                <a:gd name="connsiteX9" fmla="*/ 2743200 w 2748579"/>
                <a:gd name="connsiteY9" fmla="*/ 1463887 h 2373971"/>
                <a:gd name="connsiteX10" fmla="*/ 2667000 w 2748579"/>
                <a:gd name="connsiteY10" fmla="*/ 701887 h 2373971"/>
                <a:gd name="connsiteX11" fmla="*/ 2457450 w 2748579"/>
                <a:gd name="connsiteY11" fmla="*/ 397087 h 2373971"/>
                <a:gd name="connsiteX12" fmla="*/ 2028825 w 2748579"/>
                <a:gd name="connsiteY12" fmla="*/ 111337 h 2373971"/>
                <a:gd name="connsiteX13" fmla="*/ 1428749 w 2748579"/>
                <a:gd name="connsiteY13" fmla="*/ 6562 h 2373971"/>
                <a:gd name="connsiteX14" fmla="*/ 781050 w 2748579"/>
                <a:gd name="connsiteY14" fmla="*/ 44662 h 2373971"/>
                <a:gd name="connsiteX15" fmla="*/ 276225 w 2748579"/>
                <a:gd name="connsiteY15" fmla="*/ 244687 h 237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8579" h="2373971">
                  <a:moveTo>
                    <a:pt x="276225" y="244687"/>
                  </a:moveTo>
                  <a:cubicBezTo>
                    <a:pt x="161925" y="346287"/>
                    <a:pt x="141287" y="473287"/>
                    <a:pt x="95250" y="654262"/>
                  </a:cubicBezTo>
                  <a:cubicBezTo>
                    <a:pt x="49213" y="835237"/>
                    <a:pt x="0" y="1125750"/>
                    <a:pt x="0" y="1330537"/>
                  </a:cubicBezTo>
                  <a:cubicBezTo>
                    <a:pt x="0" y="1535324"/>
                    <a:pt x="26988" y="1736937"/>
                    <a:pt x="95250" y="1882987"/>
                  </a:cubicBezTo>
                  <a:cubicBezTo>
                    <a:pt x="163512" y="2029037"/>
                    <a:pt x="293688" y="2130637"/>
                    <a:pt x="409575" y="2206837"/>
                  </a:cubicBezTo>
                  <a:cubicBezTo>
                    <a:pt x="525463" y="2283037"/>
                    <a:pt x="711200" y="2329075"/>
                    <a:pt x="876300" y="2349712"/>
                  </a:cubicBezTo>
                  <a:cubicBezTo>
                    <a:pt x="1041400" y="2370349"/>
                    <a:pt x="1219199" y="2322725"/>
                    <a:pt x="1400174" y="2330662"/>
                  </a:cubicBezTo>
                  <a:cubicBezTo>
                    <a:pt x="1581149" y="2338599"/>
                    <a:pt x="1763712" y="2402099"/>
                    <a:pt x="1952625" y="2359237"/>
                  </a:cubicBezTo>
                  <a:cubicBezTo>
                    <a:pt x="2141538" y="2316375"/>
                    <a:pt x="2401888" y="2222712"/>
                    <a:pt x="2533650" y="2073487"/>
                  </a:cubicBezTo>
                  <a:cubicBezTo>
                    <a:pt x="2665413" y="1924262"/>
                    <a:pt x="2720975" y="1692487"/>
                    <a:pt x="2743200" y="1463887"/>
                  </a:cubicBezTo>
                  <a:cubicBezTo>
                    <a:pt x="2765425" y="1235287"/>
                    <a:pt x="2714625" y="879687"/>
                    <a:pt x="2667000" y="701887"/>
                  </a:cubicBezTo>
                  <a:cubicBezTo>
                    <a:pt x="2619375" y="524087"/>
                    <a:pt x="2563812" y="495512"/>
                    <a:pt x="2457450" y="397087"/>
                  </a:cubicBezTo>
                  <a:cubicBezTo>
                    <a:pt x="2351088" y="298662"/>
                    <a:pt x="2174875" y="157374"/>
                    <a:pt x="2028825" y="111337"/>
                  </a:cubicBezTo>
                  <a:cubicBezTo>
                    <a:pt x="1882775" y="65300"/>
                    <a:pt x="1592261" y="25612"/>
                    <a:pt x="1428749" y="6562"/>
                  </a:cubicBezTo>
                  <a:cubicBezTo>
                    <a:pt x="1265237" y="-12488"/>
                    <a:pt x="968375" y="12912"/>
                    <a:pt x="781050" y="44662"/>
                  </a:cubicBezTo>
                  <a:cubicBezTo>
                    <a:pt x="484188" y="58949"/>
                    <a:pt x="390525" y="143087"/>
                    <a:pt x="276225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D62A3172-2CD2-0517-7B67-902F3128A7BE}"/>
                </a:ext>
              </a:extLst>
            </p:cNvPr>
            <p:cNvSpPr/>
            <p:nvPr/>
          </p:nvSpPr>
          <p:spPr>
            <a:xfrm>
              <a:off x="9603" y="178060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6569DD6B-507A-C081-5935-AB1B9214D8D8}"/>
                </a:ext>
              </a:extLst>
            </p:cNvPr>
            <p:cNvSpPr/>
            <p:nvPr/>
          </p:nvSpPr>
          <p:spPr>
            <a:xfrm>
              <a:off x="1153193" y="2637548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788525C-4742-7FF1-3ED4-9E8AE04864A4}"/>
                </a:ext>
              </a:extLst>
            </p:cNvPr>
            <p:cNvSpPr/>
            <p:nvPr/>
          </p:nvSpPr>
          <p:spPr>
            <a:xfrm>
              <a:off x="581693" y="257784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D7B93018-7EDF-B911-4B7C-8CAD0A7F8E43}"/>
                </a:ext>
              </a:extLst>
            </p:cNvPr>
            <p:cNvSpPr/>
            <p:nvPr/>
          </p:nvSpPr>
          <p:spPr>
            <a:xfrm>
              <a:off x="1115093" y="200638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66A43EA-DE2C-9F6A-F3E5-D70C2780691B}"/>
                </a:ext>
              </a:extLst>
            </p:cNvPr>
            <p:cNvSpPr/>
            <p:nvPr/>
          </p:nvSpPr>
          <p:spPr>
            <a:xfrm>
              <a:off x="473216" y="242548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E03D4B80-9C5E-A60A-EB60-900D1276F631}"/>
                </a:ext>
              </a:extLst>
            </p:cNvPr>
            <p:cNvSpPr/>
            <p:nvPr/>
          </p:nvSpPr>
          <p:spPr>
            <a:xfrm>
              <a:off x="1805789" y="248262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87B11383-7921-B1FE-9343-1DDD1C73DB7B}"/>
                </a:ext>
              </a:extLst>
            </p:cNvPr>
            <p:cNvSpPr/>
            <p:nvPr/>
          </p:nvSpPr>
          <p:spPr>
            <a:xfrm>
              <a:off x="542925" y="2657475"/>
              <a:ext cx="57150" cy="200025"/>
            </a:xfrm>
            <a:custGeom>
              <a:avLst/>
              <a:gdLst>
                <a:gd name="connsiteX0" fmla="*/ 57150 w 57150"/>
                <a:gd name="connsiteY0" fmla="*/ 0 h 200025"/>
                <a:gd name="connsiteX1" fmla="*/ 0 w 57150"/>
                <a:gd name="connsiteY1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57150" y="0"/>
                  </a:moveTo>
                  <a:lnTo>
                    <a:pt x="0" y="200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8" name="tooth_38">
            <a:extLst>
              <a:ext uri="{FF2B5EF4-FFF2-40B4-BE49-F238E27FC236}">
                <a16:creationId xmlns:a16="http://schemas.microsoft.com/office/drawing/2014/main" id="{DEB86DF7-DAC1-97B8-E349-26B93DB49034}"/>
              </a:ext>
            </a:extLst>
          </p:cNvPr>
          <p:cNvGrpSpPr/>
          <p:nvPr/>
        </p:nvGrpSpPr>
        <p:grpSpPr>
          <a:xfrm flipH="1">
            <a:off x="8306540" y="3370418"/>
            <a:ext cx="700087" cy="591210"/>
            <a:chOff x="-189832" y="1447371"/>
            <a:chExt cx="2748579" cy="2373971"/>
          </a:xfrm>
        </p:grpSpPr>
        <p:sp>
          <p:nvSpPr>
            <p:cNvPr id="79" name="background_tooth_38">
              <a:extLst>
                <a:ext uri="{FF2B5EF4-FFF2-40B4-BE49-F238E27FC236}">
                  <a16:creationId xmlns:a16="http://schemas.microsoft.com/office/drawing/2014/main" id="{97094242-2C15-5D79-8FF3-95C2FE4126E8}"/>
                </a:ext>
              </a:extLst>
            </p:cNvPr>
            <p:cNvSpPr/>
            <p:nvPr/>
          </p:nvSpPr>
          <p:spPr>
            <a:xfrm>
              <a:off x="-189832" y="1447371"/>
              <a:ext cx="2748579" cy="2373971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905405 w 2777684"/>
                <a:gd name="connsiteY5" fmla="*/ 23497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49909"/>
                <a:gd name="connsiteX1" fmla="*/ 124355 w 2777684"/>
                <a:gd name="connsiteY1" fmla="*/ 654262 h 2449909"/>
                <a:gd name="connsiteX2" fmla="*/ 530 w 2777684"/>
                <a:gd name="connsiteY2" fmla="*/ 1330537 h 2449909"/>
                <a:gd name="connsiteX3" fmla="*/ 95780 w 2777684"/>
                <a:gd name="connsiteY3" fmla="*/ 1968712 h 2449909"/>
                <a:gd name="connsiteX4" fmla="*/ 438680 w 2777684"/>
                <a:gd name="connsiteY4" fmla="*/ 2206837 h 2449909"/>
                <a:gd name="connsiteX5" fmla="*/ 905405 w 2777684"/>
                <a:gd name="connsiteY5" fmla="*/ 2349712 h 2449909"/>
                <a:gd name="connsiteX6" fmla="*/ 1438804 w 2777684"/>
                <a:gd name="connsiteY6" fmla="*/ 2444962 h 2449909"/>
                <a:gd name="connsiteX7" fmla="*/ 1924580 w 2777684"/>
                <a:gd name="connsiteY7" fmla="*/ 2397337 h 2449909"/>
                <a:gd name="connsiteX8" fmla="*/ 2562755 w 2777684"/>
                <a:gd name="connsiteY8" fmla="*/ 2073487 h 2449909"/>
                <a:gd name="connsiteX9" fmla="*/ 2772305 w 2777684"/>
                <a:gd name="connsiteY9" fmla="*/ 1463887 h 2449909"/>
                <a:gd name="connsiteX10" fmla="*/ 2696105 w 2777684"/>
                <a:gd name="connsiteY10" fmla="*/ 701887 h 2449909"/>
                <a:gd name="connsiteX11" fmla="*/ 2486555 w 2777684"/>
                <a:gd name="connsiteY11" fmla="*/ 397087 h 2449909"/>
                <a:gd name="connsiteX12" fmla="*/ 2057930 w 2777684"/>
                <a:gd name="connsiteY12" fmla="*/ 111337 h 2449909"/>
                <a:gd name="connsiteX13" fmla="*/ 1457854 w 2777684"/>
                <a:gd name="connsiteY13" fmla="*/ 6562 h 2449909"/>
                <a:gd name="connsiteX14" fmla="*/ 810155 w 2777684"/>
                <a:gd name="connsiteY14" fmla="*/ 44662 h 2449909"/>
                <a:gd name="connsiteX15" fmla="*/ 305330 w 2777684"/>
                <a:gd name="connsiteY15" fmla="*/ 244687 h 2449909"/>
                <a:gd name="connsiteX0" fmla="*/ 305330 w 2777684"/>
                <a:gd name="connsiteY0" fmla="*/ 244687 h 2407844"/>
                <a:gd name="connsiteX1" fmla="*/ 124355 w 2777684"/>
                <a:gd name="connsiteY1" fmla="*/ 654262 h 2407844"/>
                <a:gd name="connsiteX2" fmla="*/ 530 w 2777684"/>
                <a:gd name="connsiteY2" fmla="*/ 1330537 h 2407844"/>
                <a:gd name="connsiteX3" fmla="*/ 95780 w 2777684"/>
                <a:gd name="connsiteY3" fmla="*/ 1968712 h 2407844"/>
                <a:gd name="connsiteX4" fmla="*/ 438680 w 2777684"/>
                <a:gd name="connsiteY4" fmla="*/ 2206837 h 2407844"/>
                <a:gd name="connsiteX5" fmla="*/ 905405 w 2777684"/>
                <a:gd name="connsiteY5" fmla="*/ 2349712 h 2407844"/>
                <a:gd name="connsiteX6" fmla="*/ 1429279 w 2777684"/>
                <a:gd name="connsiteY6" fmla="*/ 2330662 h 2407844"/>
                <a:gd name="connsiteX7" fmla="*/ 1924580 w 2777684"/>
                <a:gd name="connsiteY7" fmla="*/ 2397337 h 2407844"/>
                <a:gd name="connsiteX8" fmla="*/ 2562755 w 2777684"/>
                <a:gd name="connsiteY8" fmla="*/ 2073487 h 2407844"/>
                <a:gd name="connsiteX9" fmla="*/ 2772305 w 2777684"/>
                <a:gd name="connsiteY9" fmla="*/ 1463887 h 2407844"/>
                <a:gd name="connsiteX10" fmla="*/ 2696105 w 2777684"/>
                <a:gd name="connsiteY10" fmla="*/ 701887 h 2407844"/>
                <a:gd name="connsiteX11" fmla="*/ 2486555 w 2777684"/>
                <a:gd name="connsiteY11" fmla="*/ 397087 h 2407844"/>
                <a:gd name="connsiteX12" fmla="*/ 2057930 w 2777684"/>
                <a:gd name="connsiteY12" fmla="*/ 111337 h 2407844"/>
                <a:gd name="connsiteX13" fmla="*/ 1457854 w 2777684"/>
                <a:gd name="connsiteY13" fmla="*/ 6562 h 2407844"/>
                <a:gd name="connsiteX14" fmla="*/ 810155 w 2777684"/>
                <a:gd name="connsiteY14" fmla="*/ 44662 h 2407844"/>
                <a:gd name="connsiteX15" fmla="*/ 305330 w 2777684"/>
                <a:gd name="connsiteY15" fmla="*/ 244687 h 2407844"/>
                <a:gd name="connsiteX0" fmla="*/ 304800 w 2777154"/>
                <a:gd name="connsiteY0" fmla="*/ 244687 h 2407844"/>
                <a:gd name="connsiteX1" fmla="*/ 123825 w 2777154"/>
                <a:gd name="connsiteY1" fmla="*/ 654262 h 2407844"/>
                <a:gd name="connsiteX2" fmla="*/ 0 w 2777154"/>
                <a:gd name="connsiteY2" fmla="*/ 1330537 h 2407844"/>
                <a:gd name="connsiteX3" fmla="*/ 123825 w 2777154"/>
                <a:gd name="connsiteY3" fmla="*/ 1882987 h 2407844"/>
                <a:gd name="connsiteX4" fmla="*/ 438150 w 2777154"/>
                <a:gd name="connsiteY4" fmla="*/ 2206837 h 2407844"/>
                <a:gd name="connsiteX5" fmla="*/ 904875 w 2777154"/>
                <a:gd name="connsiteY5" fmla="*/ 2349712 h 2407844"/>
                <a:gd name="connsiteX6" fmla="*/ 1428749 w 2777154"/>
                <a:gd name="connsiteY6" fmla="*/ 2330662 h 2407844"/>
                <a:gd name="connsiteX7" fmla="*/ 1924050 w 2777154"/>
                <a:gd name="connsiteY7" fmla="*/ 2397337 h 2407844"/>
                <a:gd name="connsiteX8" fmla="*/ 2562225 w 2777154"/>
                <a:gd name="connsiteY8" fmla="*/ 2073487 h 2407844"/>
                <a:gd name="connsiteX9" fmla="*/ 2771775 w 2777154"/>
                <a:gd name="connsiteY9" fmla="*/ 1463887 h 2407844"/>
                <a:gd name="connsiteX10" fmla="*/ 2695575 w 2777154"/>
                <a:gd name="connsiteY10" fmla="*/ 701887 h 2407844"/>
                <a:gd name="connsiteX11" fmla="*/ 2486025 w 2777154"/>
                <a:gd name="connsiteY11" fmla="*/ 397087 h 2407844"/>
                <a:gd name="connsiteX12" fmla="*/ 2057400 w 2777154"/>
                <a:gd name="connsiteY12" fmla="*/ 111337 h 2407844"/>
                <a:gd name="connsiteX13" fmla="*/ 1457324 w 2777154"/>
                <a:gd name="connsiteY13" fmla="*/ 6562 h 2407844"/>
                <a:gd name="connsiteX14" fmla="*/ 809625 w 2777154"/>
                <a:gd name="connsiteY14" fmla="*/ 44662 h 2407844"/>
                <a:gd name="connsiteX15" fmla="*/ 304800 w 2777154"/>
                <a:gd name="connsiteY15" fmla="*/ 244687 h 2407844"/>
                <a:gd name="connsiteX0" fmla="*/ 276225 w 2748579"/>
                <a:gd name="connsiteY0" fmla="*/ 244687 h 2407844"/>
                <a:gd name="connsiteX1" fmla="*/ 95250 w 2748579"/>
                <a:gd name="connsiteY1" fmla="*/ 654262 h 2407844"/>
                <a:gd name="connsiteX2" fmla="*/ 0 w 2748579"/>
                <a:gd name="connsiteY2" fmla="*/ 1330537 h 2407844"/>
                <a:gd name="connsiteX3" fmla="*/ 95250 w 2748579"/>
                <a:gd name="connsiteY3" fmla="*/ 1882987 h 2407844"/>
                <a:gd name="connsiteX4" fmla="*/ 409575 w 2748579"/>
                <a:gd name="connsiteY4" fmla="*/ 2206837 h 2407844"/>
                <a:gd name="connsiteX5" fmla="*/ 876300 w 2748579"/>
                <a:gd name="connsiteY5" fmla="*/ 2349712 h 2407844"/>
                <a:gd name="connsiteX6" fmla="*/ 1400174 w 2748579"/>
                <a:gd name="connsiteY6" fmla="*/ 2330662 h 2407844"/>
                <a:gd name="connsiteX7" fmla="*/ 1895475 w 2748579"/>
                <a:gd name="connsiteY7" fmla="*/ 2397337 h 2407844"/>
                <a:gd name="connsiteX8" fmla="*/ 2533650 w 2748579"/>
                <a:gd name="connsiteY8" fmla="*/ 2073487 h 2407844"/>
                <a:gd name="connsiteX9" fmla="*/ 2743200 w 2748579"/>
                <a:gd name="connsiteY9" fmla="*/ 1463887 h 2407844"/>
                <a:gd name="connsiteX10" fmla="*/ 2667000 w 2748579"/>
                <a:gd name="connsiteY10" fmla="*/ 701887 h 2407844"/>
                <a:gd name="connsiteX11" fmla="*/ 2457450 w 2748579"/>
                <a:gd name="connsiteY11" fmla="*/ 397087 h 2407844"/>
                <a:gd name="connsiteX12" fmla="*/ 2028825 w 2748579"/>
                <a:gd name="connsiteY12" fmla="*/ 111337 h 2407844"/>
                <a:gd name="connsiteX13" fmla="*/ 1428749 w 2748579"/>
                <a:gd name="connsiteY13" fmla="*/ 6562 h 2407844"/>
                <a:gd name="connsiteX14" fmla="*/ 781050 w 2748579"/>
                <a:gd name="connsiteY14" fmla="*/ 44662 h 2407844"/>
                <a:gd name="connsiteX15" fmla="*/ 276225 w 2748579"/>
                <a:gd name="connsiteY15" fmla="*/ 244687 h 2407844"/>
                <a:gd name="connsiteX0" fmla="*/ 276225 w 2748579"/>
                <a:gd name="connsiteY0" fmla="*/ 244687 h 2373971"/>
                <a:gd name="connsiteX1" fmla="*/ 95250 w 2748579"/>
                <a:gd name="connsiteY1" fmla="*/ 654262 h 2373971"/>
                <a:gd name="connsiteX2" fmla="*/ 0 w 2748579"/>
                <a:gd name="connsiteY2" fmla="*/ 1330537 h 2373971"/>
                <a:gd name="connsiteX3" fmla="*/ 95250 w 2748579"/>
                <a:gd name="connsiteY3" fmla="*/ 1882987 h 2373971"/>
                <a:gd name="connsiteX4" fmla="*/ 409575 w 2748579"/>
                <a:gd name="connsiteY4" fmla="*/ 2206837 h 2373971"/>
                <a:gd name="connsiteX5" fmla="*/ 876300 w 2748579"/>
                <a:gd name="connsiteY5" fmla="*/ 2349712 h 2373971"/>
                <a:gd name="connsiteX6" fmla="*/ 1400174 w 2748579"/>
                <a:gd name="connsiteY6" fmla="*/ 2330662 h 2373971"/>
                <a:gd name="connsiteX7" fmla="*/ 1952625 w 2748579"/>
                <a:gd name="connsiteY7" fmla="*/ 2359237 h 2373971"/>
                <a:gd name="connsiteX8" fmla="*/ 2533650 w 2748579"/>
                <a:gd name="connsiteY8" fmla="*/ 2073487 h 2373971"/>
                <a:gd name="connsiteX9" fmla="*/ 2743200 w 2748579"/>
                <a:gd name="connsiteY9" fmla="*/ 1463887 h 2373971"/>
                <a:gd name="connsiteX10" fmla="*/ 2667000 w 2748579"/>
                <a:gd name="connsiteY10" fmla="*/ 701887 h 2373971"/>
                <a:gd name="connsiteX11" fmla="*/ 2457450 w 2748579"/>
                <a:gd name="connsiteY11" fmla="*/ 397087 h 2373971"/>
                <a:gd name="connsiteX12" fmla="*/ 2028825 w 2748579"/>
                <a:gd name="connsiteY12" fmla="*/ 111337 h 2373971"/>
                <a:gd name="connsiteX13" fmla="*/ 1428749 w 2748579"/>
                <a:gd name="connsiteY13" fmla="*/ 6562 h 2373971"/>
                <a:gd name="connsiteX14" fmla="*/ 781050 w 2748579"/>
                <a:gd name="connsiteY14" fmla="*/ 44662 h 2373971"/>
                <a:gd name="connsiteX15" fmla="*/ 276225 w 2748579"/>
                <a:gd name="connsiteY15" fmla="*/ 244687 h 237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8579" h="2373971">
                  <a:moveTo>
                    <a:pt x="276225" y="244687"/>
                  </a:moveTo>
                  <a:cubicBezTo>
                    <a:pt x="161925" y="346287"/>
                    <a:pt x="141287" y="473287"/>
                    <a:pt x="95250" y="654262"/>
                  </a:cubicBezTo>
                  <a:cubicBezTo>
                    <a:pt x="49213" y="835237"/>
                    <a:pt x="0" y="1125750"/>
                    <a:pt x="0" y="1330537"/>
                  </a:cubicBezTo>
                  <a:cubicBezTo>
                    <a:pt x="0" y="1535324"/>
                    <a:pt x="26988" y="1736937"/>
                    <a:pt x="95250" y="1882987"/>
                  </a:cubicBezTo>
                  <a:cubicBezTo>
                    <a:pt x="163512" y="2029037"/>
                    <a:pt x="293688" y="2130637"/>
                    <a:pt x="409575" y="2206837"/>
                  </a:cubicBezTo>
                  <a:cubicBezTo>
                    <a:pt x="525463" y="2283037"/>
                    <a:pt x="711200" y="2329075"/>
                    <a:pt x="876300" y="2349712"/>
                  </a:cubicBezTo>
                  <a:cubicBezTo>
                    <a:pt x="1041400" y="2370349"/>
                    <a:pt x="1219199" y="2322725"/>
                    <a:pt x="1400174" y="2330662"/>
                  </a:cubicBezTo>
                  <a:cubicBezTo>
                    <a:pt x="1581149" y="2338599"/>
                    <a:pt x="1763712" y="2402099"/>
                    <a:pt x="1952625" y="2359237"/>
                  </a:cubicBezTo>
                  <a:cubicBezTo>
                    <a:pt x="2141538" y="2316375"/>
                    <a:pt x="2401888" y="2222712"/>
                    <a:pt x="2533650" y="2073487"/>
                  </a:cubicBezTo>
                  <a:cubicBezTo>
                    <a:pt x="2665413" y="1924262"/>
                    <a:pt x="2720975" y="1692487"/>
                    <a:pt x="2743200" y="1463887"/>
                  </a:cubicBezTo>
                  <a:cubicBezTo>
                    <a:pt x="2765425" y="1235287"/>
                    <a:pt x="2714625" y="879687"/>
                    <a:pt x="2667000" y="701887"/>
                  </a:cubicBezTo>
                  <a:cubicBezTo>
                    <a:pt x="2619375" y="524087"/>
                    <a:pt x="2563812" y="495512"/>
                    <a:pt x="2457450" y="397087"/>
                  </a:cubicBezTo>
                  <a:cubicBezTo>
                    <a:pt x="2351088" y="298662"/>
                    <a:pt x="2174875" y="157374"/>
                    <a:pt x="2028825" y="111337"/>
                  </a:cubicBezTo>
                  <a:cubicBezTo>
                    <a:pt x="1882775" y="65300"/>
                    <a:pt x="1592261" y="25612"/>
                    <a:pt x="1428749" y="6562"/>
                  </a:cubicBezTo>
                  <a:cubicBezTo>
                    <a:pt x="1265237" y="-12488"/>
                    <a:pt x="968375" y="12912"/>
                    <a:pt x="781050" y="44662"/>
                  </a:cubicBezTo>
                  <a:cubicBezTo>
                    <a:pt x="484188" y="58949"/>
                    <a:pt x="390525" y="143087"/>
                    <a:pt x="276225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rgbClr val="FFFF00"/>
                </a:solidFill>
              </a:endParaRP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8B267FE1-ECA7-5A0A-4AE4-44EA60461A1C}"/>
                </a:ext>
              </a:extLst>
            </p:cNvPr>
            <p:cNvSpPr/>
            <p:nvPr/>
          </p:nvSpPr>
          <p:spPr>
            <a:xfrm>
              <a:off x="9603" y="178060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rgbClr val="FFFF00"/>
                </a:solidFill>
              </a:endParaRP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3102603C-4DE9-3DBD-09A5-3342A84B8795}"/>
                </a:ext>
              </a:extLst>
            </p:cNvPr>
            <p:cNvSpPr/>
            <p:nvPr/>
          </p:nvSpPr>
          <p:spPr>
            <a:xfrm>
              <a:off x="1153193" y="2637548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239D77D1-1CD5-0F92-1CD6-6E463B5F46B4}"/>
                </a:ext>
              </a:extLst>
            </p:cNvPr>
            <p:cNvSpPr/>
            <p:nvPr/>
          </p:nvSpPr>
          <p:spPr>
            <a:xfrm>
              <a:off x="581693" y="257784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E63F7959-D23B-102B-557D-09EBD0297BEB}"/>
                </a:ext>
              </a:extLst>
            </p:cNvPr>
            <p:cNvSpPr/>
            <p:nvPr/>
          </p:nvSpPr>
          <p:spPr>
            <a:xfrm>
              <a:off x="1115093" y="200638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7667B83-9020-AFE2-C056-D6385F758A70}"/>
                </a:ext>
              </a:extLst>
            </p:cNvPr>
            <p:cNvSpPr/>
            <p:nvPr/>
          </p:nvSpPr>
          <p:spPr>
            <a:xfrm>
              <a:off x="473216" y="242548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ED05AF22-C8D0-7139-42DB-3E42563BEC1B}"/>
                </a:ext>
              </a:extLst>
            </p:cNvPr>
            <p:cNvSpPr/>
            <p:nvPr/>
          </p:nvSpPr>
          <p:spPr>
            <a:xfrm>
              <a:off x="1805789" y="248262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1E06963-6B48-7DD4-35D2-782E6078E7F4}"/>
                </a:ext>
              </a:extLst>
            </p:cNvPr>
            <p:cNvSpPr/>
            <p:nvPr/>
          </p:nvSpPr>
          <p:spPr>
            <a:xfrm>
              <a:off x="542925" y="2657475"/>
              <a:ext cx="57150" cy="200025"/>
            </a:xfrm>
            <a:custGeom>
              <a:avLst/>
              <a:gdLst>
                <a:gd name="connsiteX0" fmla="*/ 57150 w 57150"/>
                <a:gd name="connsiteY0" fmla="*/ 0 h 200025"/>
                <a:gd name="connsiteX1" fmla="*/ 0 w 57150"/>
                <a:gd name="connsiteY1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57150" y="0"/>
                  </a:moveTo>
                  <a:lnTo>
                    <a:pt x="0" y="200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FFFF00"/>
                </a:solidFill>
              </a:endParaRPr>
            </a:p>
          </p:txBody>
        </p:sp>
      </p:grpSp>
      <p:sp>
        <p:nvSpPr>
          <p:cNvPr id="34" name="Forme libre : forme 19">
            <a:extLst>
              <a:ext uri="{FF2B5EF4-FFF2-40B4-BE49-F238E27FC236}">
                <a16:creationId xmlns:a16="http://schemas.microsoft.com/office/drawing/2014/main" id="{50D1462D-50D4-4199-71CB-BDC3319592C7}"/>
              </a:ext>
            </a:extLst>
          </p:cNvPr>
          <p:cNvSpPr/>
          <p:nvPr/>
        </p:nvSpPr>
        <p:spPr>
          <a:xfrm>
            <a:off x="6648261" y="4395150"/>
            <a:ext cx="261254" cy="326305"/>
          </a:xfrm>
          <a:custGeom>
            <a:avLst/>
            <a:gdLst>
              <a:gd name="connsiteX0" fmla="*/ 116627 w 601881"/>
              <a:gd name="connsiteY0" fmla="*/ 706078 h 734531"/>
              <a:gd name="connsiteX1" fmla="*/ 530146 w 601881"/>
              <a:gd name="connsiteY1" fmla="*/ 697342 h 734531"/>
              <a:gd name="connsiteX2" fmla="*/ 591300 w 601881"/>
              <a:gd name="connsiteY2" fmla="*/ 292560 h 734531"/>
              <a:gd name="connsiteX3" fmla="*/ 410750 w 601881"/>
              <a:gd name="connsiteY3" fmla="*/ 21734 h 734531"/>
              <a:gd name="connsiteX4" fmla="*/ 122452 w 601881"/>
              <a:gd name="connsiteY4" fmla="*/ 82888 h 734531"/>
              <a:gd name="connsiteX5" fmla="*/ 143 w 601881"/>
              <a:gd name="connsiteY5" fmla="*/ 607067 h 734531"/>
              <a:gd name="connsiteX6" fmla="*/ 116627 w 601881"/>
              <a:gd name="connsiteY6" fmla="*/ 706078 h 734531"/>
              <a:gd name="connsiteX0" fmla="*/ 211646 w 600921"/>
              <a:gd name="connsiteY0" fmla="*/ 717727 h 739986"/>
              <a:gd name="connsiteX1" fmla="*/ 531978 w 600921"/>
              <a:gd name="connsiteY1" fmla="*/ 697342 h 739986"/>
              <a:gd name="connsiteX2" fmla="*/ 593132 w 600921"/>
              <a:gd name="connsiteY2" fmla="*/ 292560 h 739986"/>
              <a:gd name="connsiteX3" fmla="*/ 412582 w 600921"/>
              <a:gd name="connsiteY3" fmla="*/ 21734 h 739986"/>
              <a:gd name="connsiteX4" fmla="*/ 124284 w 600921"/>
              <a:gd name="connsiteY4" fmla="*/ 82888 h 739986"/>
              <a:gd name="connsiteX5" fmla="*/ 1975 w 600921"/>
              <a:gd name="connsiteY5" fmla="*/ 607067 h 739986"/>
              <a:gd name="connsiteX6" fmla="*/ 211646 w 600921"/>
              <a:gd name="connsiteY6" fmla="*/ 717727 h 739986"/>
              <a:gd name="connsiteX0" fmla="*/ 211646 w 618432"/>
              <a:gd name="connsiteY0" fmla="*/ 717727 h 736493"/>
              <a:gd name="connsiteX1" fmla="*/ 575659 w 618432"/>
              <a:gd name="connsiteY1" fmla="*/ 691517 h 736493"/>
              <a:gd name="connsiteX2" fmla="*/ 593132 w 618432"/>
              <a:gd name="connsiteY2" fmla="*/ 292560 h 736493"/>
              <a:gd name="connsiteX3" fmla="*/ 412582 w 618432"/>
              <a:gd name="connsiteY3" fmla="*/ 21734 h 736493"/>
              <a:gd name="connsiteX4" fmla="*/ 124284 w 618432"/>
              <a:gd name="connsiteY4" fmla="*/ 82888 h 736493"/>
              <a:gd name="connsiteX5" fmla="*/ 1975 w 618432"/>
              <a:gd name="connsiteY5" fmla="*/ 607067 h 736493"/>
              <a:gd name="connsiteX6" fmla="*/ 211646 w 618432"/>
              <a:gd name="connsiteY6" fmla="*/ 717727 h 736493"/>
              <a:gd name="connsiteX0" fmla="*/ 318350 w 617150"/>
              <a:gd name="connsiteY0" fmla="*/ 706078 h 730614"/>
              <a:gd name="connsiteX1" fmla="*/ 580439 w 617150"/>
              <a:gd name="connsiteY1" fmla="*/ 691517 h 730614"/>
              <a:gd name="connsiteX2" fmla="*/ 597912 w 617150"/>
              <a:gd name="connsiteY2" fmla="*/ 292560 h 730614"/>
              <a:gd name="connsiteX3" fmla="*/ 417362 w 617150"/>
              <a:gd name="connsiteY3" fmla="*/ 21734 h 730614"/>
              <a:gd name="connsiteX4" fmla="*/ 129064 w 617150"/>
              <a:gd name="connsiteY4" fmla="*/ 82888 h 730614"/>
              <a:gd name="connsiteX5" fmla="*/ 6755 w 617150"/>
              <a:gd name="connsiteY5" fmla="*/ 607067 h 730614"/>
              <a:gd name="connsiteX6" fmla="*/ 318350 w 617150"/>
              <a:gd name="connsiteY6" fmla="*/ 706078 h 730614"/>
              <a:gd name="connsiteX0" fmla="*/ 169566 w 619732"/>
              <a:gd name="connsiteY0" fmla="*/ 714814 h 734936"/>
              <a:gd name="connsiteX1" fmla="*/ 574348 w 619732"/>
              <a:gd name="connsiteY1" fmla="*/ 691517 h 734936"/>
              <a:gd name="connsiteX2" fmla="*/ 591821 w 619732"/>
              <a:gd name="connsiteY2" fmla="*/ 292560 h 734936"/>
              <a:gd name="connsiteX3" fmla="*/ 411271 w 619732"/>
              <a:gd name="connsiteY3" fmla="*/ 21734 h 734936"/>
              <a:gd name="connsiteX4" fmla="*/ 122973 w 619732"/>
              <a:gd name="connsiteY4" fmla="*/ 82888 h 734936"/>
              <a:gd name="connsiteX5" fmla="*/ 664 w 619732"/>
              <a:gd name="connsiteY5" fmla="*/ 607067 h 734936"/>
              <a:gd name="connsiteX6" fmla="*/ 169566 w 619732"/>
              <a:gd name="connsiteY6" fmla="*/ 714814 h 734936"/>
              <a:gd name="connsiteX0" fmla="*/ 169566 w 616397"/>
              <a:gd name="connsiteY0" fmla="*/ 714814 h 715492"/>
              <a:gd name="connsiteX1" fmla="*/ 568524 w 616397"/>
              <a:gd name="connsiteY1" fmla="*/ 633275 h 715492"/>
              <a:gd name="connsiteX2" fmla="*/ 591821 w 616397"/>
              <a:gd name="connsiteY2" fmla="*/ 292560 h 715492"/>
              <a:gd name="connsiteX3" fmla="*/ 411271 w 616397"/>
              <a:gd name="connsiteY3" fmla="*/ 21734 h 715492"/>
              <a:gd name="connsiteX4" fmla="*/ 122973 w 616397"/>
              <a:gd name="connsiteY4" fmla="*/ 82888 h 715492"/>
              <a:gd name="connsiteX5" fmla="*/ 664 w 616397"/>
              <a:gd name="connsiteY5" fmla="*/ 607067 h 715492"/>
              <a:gd name="connsiteX6" fmla="*/ 169566 w 616397"/>
              <a:gd name="connsiteY6" fmla="*/ 714814 h 715492"/>
              <a:gd name="connsiteX0" fmla="*/ 169566 w 602573"/>
              <a:gd name="connsiteY0" fmla="*/ 714814 h 717767"/>
              <a:gd name="connsiteX1" fmla="*/ 457863 w 602573"/>
              <a:gd name="connsiteY1" fmla="*/ 682781 h 717767"/>
              <a:gd name="connsiteX2" fmla="*/ 568524 w 602573"/>
              <a:gd name="connsiteY2" fmla="*/ 633275 h 717767"/>
              <a:gd name="connsiteX3" fmla="*/ 591821 w 602573"/>
              <a:gd name="connsiteY3" fmla="*/ 292560 h 717767"/>
              <a:gd name="connsiteX4" fmla="*/ 411271 w 602573"/>
              <a:gd name="connsiteY4" fmla="*/ 21734 h 717767"/>
              <a:gd name="connsiteX5" fmla="*/ 122973 w 602573"/>
              <a:gd name="connsiteY5" fmla="*/ 82888 h 717767"/>
              <a:gd name="connsiteX6" fmla="*/ 664 w 602573"/>
              <a:gd name="connsiteY6" fmla="*/ 607067 h 717767"/>
              <a:gd name="connsiteX7" fmla="*/ 169566 w 602573"/>
              <a:gd name="connsiteY7" fmla="*/ 714814 h 717767"/>
              <a:gd name="connsiteX0" fmla="*/ 169566 w 601082"/>
              <a:gd name="connsiteY0" fmla="*/ 714814 h 736174"/>
              <a:gd name="connsiteX1" fmla="*/ 513193 w 601082"/>
              <a:gd name="connsiteY1" fmla="*/ 729375 h 736174"/>
              <a:gd name="connsiteX2" fmla="*/ 568524 w 601082"/>
              <a:gd name="connsiteY2" fmla="*/ 633275 h 736174"/>
              <a:gd name="connsiteX3" fmla="*/ 591821 w 601082"/>
              <a:gd name="connsiteY3" fmla="*/ 292560 h 736174"/>
              <a:gd name="connsiteX4" fmla="*/ 411271 w 601082"/>
              <a:gd name="connsiteY4" fmla="*/ 21734 h 736174"/>
              <a:gd name="connsiteX5" fmla="*/ 122973 w 601082"/>
              <a:gd name="connsiteY5" fmla="*/ 82888 h 736174"/>
              <a:gd name="connsiteX6" fmla="*/ 664 w 601082"/>
              <a:gd name="connsiteY6" fmla="*/ 607067 h 736174"/>
              <a:gd name="connsiteX7" fmla="*/ 169566 w 601082"/>
              <a:gd name="connsiteY7" fmla="*/ 714814 h 736174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632638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6857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69708"/>
              <a:gd name="connsiteY0" fmla="*/ 714177 h 735537"/>
              <a:gd name="connsiteX1" fmla="*/ 513193 w 569708"/>
              <a:gd name="connsiteY1" fmla="*/ 728738 h 735537"/>
              <a:gd name="connsiteX2" fmla="*/ 568524 w 569708"/>
              <a:gd name="connsiteY2" fmla="*/ 513242 h 735537"/>
              <a:gd name="connsiteX3" fmla="*/ 539403 w 569708"/>
              <a:gd name="connsiteY3" fmla="*/ 283186 h 735537"/>
              <a:gd name="connsiteX4" fmla="*/ 411271 w 569708"/>
              <a:gd name="connsiteY4" fmla="*/ 21097 h 735537"/>
              <a:gd name="connsiteX5" fmla="*/ 122973 w 569708"/>
              <a:gd name="connsiteY5" fmla="*/ 82251 h 735537"/>
              <a:gd name="connsiteX6" fmla="*/ 664 w 569708"/>
              <a:gd name="connsiteY6" fmla="*/ 606430 h 735537"/>
              <a:gd name="connsiteX7" fmla="*/ 169566 w 569708"/>
              <a:gd name="connsiteY7" fmla="*/ 714177 h 735537"/>
              <a:gd name="connsiteX0" fmla="*/ 169566 w 575630"/>
              <a:gd name="connsiteY0" fmla="*/ 714177 h 719713"/>
              <a:gd name="connsiteX1" fmla="*/ 533578 w 575630"/>
              <a:gd name="connsiteY1" fmla="*/ 696705 h 719713"/>
              <a:gd name="connsiteX2" fmla="*/ 568524 w 575630"/>
              <a:gd name="connsiteY2" fmla="*/ 513242 h 719713"/>
              <a:gd name="connsiteX3" fmla="*/ 539403 w 575630"/>
              <a:gd name="connsiteY3" fmla="*/ 283186 h 719713"/>
              <a:gd name="connsiteX4" fmla="*/ 411271 w 575630"/>
              <a:gd name="connsiteY4" fmla="*/ 21097 h 719713"/>
              <a:gd name="connsiteX5" fmla="*/ 122973 w 575630"/>
              <a:gd name="connsiteY5" fmla="*/ 82251 h 719713"/>
              <a:gd name="connsiteX6" fmla="*/ 664 w 575630"/>
              <a:gd name="connsiteY6" fmla="*/ 606430 h 719713"/>
              <a:gd name="connsiteX7" fmla="*/ 169566 w 575630"/>
              <a:gd name="connsiteY7" fmla="*/ 714177 h 719713"/>
              <a:gd name="connsiteX0" fmla="*/ 169566 w 570812"/>
              <a:gd name="connsiteY0" fmla="*/ 714177 h 724645"/>
              <a:gd name="connsiteX1" fmla="*/ 495721 w 570812"/>
              <a:gd name="connsiteY1" fmla="*/ 711265 h 724645"/>
              <a:gd name="connsiteX2" fmla="*/ 568524 w 570812"/>
              <a:gd name="connsiteY2" fmla="*/ 513242 h 724645"/>
              <a:gd name="connsiteX3" fmla="*/ 539403 w 570812"/>
              <a:gd name="connsiteY3" fmla="*/ 283186 h 724645"/>
              <a:gd name="connsiteX4" fmla="*/ 411271 w 570812"/>
              <a:gd name="connsiteY4" fmla="*/ 21097 h 724645"/>
              <a:gd name="connsiteX5" fmla="*/ 122973 w 570812"/>
              <a:gd name="connsiteY5" fmla="*/ 82251 h 724645"/>
              <a:gd name="connsiteX6" fmla="*/ 664 w 570812"/>
              <a:gd name="connsiteY6" fmla="*/ 606430 h 724645"/>
              <a:gd name="connsiteX7" fmla="*/ 169566 w 570812"/>
              <a:gd name="connsiteY7" fmla="*/ 714177 h 724645"/>
              <a:gd name="connsiteX0" fmla="*/ 169566 w 570065"/>
              <a:gd name="connsiteY0" fmla="*/ 714177 h 731306"/>
              <a:gd name="connsiteX1" fmla="*/ 507369 w 570065"/>
              <a:gd name="connsiteY1" fmla="*/ 722913 h 731306"/>
              <a:gd name="connsiteX2" fmla="*/ 568524 w 570065"/>
              <a:gd name="connsiteY2" fmla="*/ 513242 h 731306"/>
              <a:gd name="connsiteX3" fmla="*/ 539403 w 570065"/>
              <a:gd name="connsiteY3" fmla="*/ 283186 h 731306"/>
              <a:gd name="connsiteX4" fmla="*/ 411271 w 570065"/>
              <a:gd name="connsiteY4" fmla="*/ 21097 h 731306"/>
              <a:gd name="connsiteX5" fmla="*/ 122973 w 570065"/>
              <a:gd name="connsiteY5" fmla="*/ 82251 h 731306"/>
              <a:gd name="connsiteX6" fmla="*/ 664 w 570065"/>
              <a:gd name="connsiteY6" fmla="*/ 606430 h 731306"/>
              <a:gd name="connsiteX7" fmla="*/ 169566 w 570065"/>
              <a:gd name="connsiteY7" fmla="*/ 714177 h 731306"/>
              <a:gd name="connsiteX0" fmla="*/ 169566 w 570035"/>
              <a:gd name="connsiteY0" fmla="*/ 714177 h 726063"/>
              <a:gd name="connsiteX1" fmla="*/ 521930 w 570035"/>
              <a:gd name="connsiteY1" fmla="*/ 714176 h 726063"/>
              <a:gd name="connsiteX2" fmla="*/ 568524 w 570035"/>
              <a:gd name="connsiteY2" fmla="*/ 513242 h 726063"/>
              <a:gd name="connsiteX3" fmla="*/ 539403 w 570035"/>
              <a:gd name="connsiteY3" fmla="*/ 283186 h 726063"/>
              <a:gd name="connsiteX4" fmla="*/ 411271 w 570035"/>
              <a:gd name="connsiteY4" fmla="*/ 21097 h 726063"/>
              <a:gd name="connsiteX5" fmla="*/ 122973 w 570035"/>
              <a:gd name="connsiteY5" fmla="*/ 82251 h 726063"/>
              <a:gd name="connsiteX6" fmla="*/ 664 w 570035"/>
              <a:gd name="connsiteY6" fmla="*/ 606430 h 726063"/>
              <a:gd name="connsiteX7" fmla="*/ 169566 w 570035"/>
              <a:gd name="connsiteY7" fmla="*/ 714177 h 726063"/>
              <a:gd name="connsiteX0" fmla="*/ 169566 w 572167"/>
              <a:gd name="connsiteY0" fmla="*/ 711419 h 723305"/>
              <a:gd name="connsiteX1" fmla="*/ 521930 w 572167"/>
              <a:gd name="connsiteY1" fmla="*/ 711418 h 723305"/>
              <a:gd name="connsiteX2" fmla="*/ 568524 w 572167"/>
              <a:gd name="connsiteY2" fmla="*/ 510484 h 723305"/>
              <a:gd name="connsiteX3" fmla="*/ 510282 w 572167"/>
              <a:gd name="connsiteY3" fmla="*/ 242571 h 723305"/>
              <a:gd name="connsiteX4" fmla="*/ 411271 w 572167"/>
              <a:gd name="connsiteY4" fmla="*/ 18339 h 723305"/>
              <a:gd name="connsiteX5" fmla="*/ 122973 w 572167"/>
              <a:gd name="connsiteY5" fmla="*/ 79493 h 723305"/>
              <a:gd name="connsiteX6" fmla="*/ 664 w 572167"/>
              <a:gd name="connsiteY6" fmla="*/ 603672 h 723305"/>
              <a:gd name="connsiteX7" fmla="*/ 169566 w 572167"/>
              <a:gd name="connsiteY7" fmla="*/ 711419 h 723305"/>
              <a:gd name="connsiteX0" fmla="*/ 169566 w 570887"/>
              <a:gd name="connsiteY0" fmla="*/ 711207 h 723093"/>
              <a:gd name="connsiteX1" fmla="*/ 521930 w 570887"/>
              <a:gd name="connsiteY1" fmla="*/ 711206 h 723093"/>
              <a:gd name="connsiteX2" fmla="*/ 568524 w 570887"/>
              <a:gd name="connsiteY2" fmla="*/ 510272 h 723093"/>
              <a:gd name="connsiteX3" fmla="*/ 527755 w 570887"/>
              <a:gd name="connsiteY3" fmla="*/ 239447 h 723093"/>
              <a:gd name="connsiteX4" fmla="*/ 411271 w 570887"/>
              <a:gd name="connsiteY4" fmla="*/ 18127 h 723093"/>
              <a:gd name="connsiteX5" fmla="*/ 122973 w 570887"/>
              <a:gd name="connsiteY5" fmla="*/ 79281 h 723093"/>
              <a:gd name="connsiteX6" fmla="*/ 664 w 570887"/>
              <a:gd name="connsiteY6" fmla="*/ 603460 h 723093"/>
              <a:gd name="connsiteX7" fmla="*/ 169566 w 570887"/>
              <a:gd name="connsiteY7" fmla="*/ 711207 h 723093"/>
              <a:gd name="connsiteX0" fmla="*/ 169566 w 570887"/>
              <a:gd name="connsiteY0" fmla="*/ 713174 h 725060"/>
              <a:gd name="connsiteX1" fmla="*/ 521930 w 570887"/>
              <a:gd name="connsiteY1" fmla="*/ 713173 h 725060"/>
              <a:gd name="connsiteX2" fmla="*/ 568524 w 570887"/>
              <a:gd name="connsiteY2" fmla="*/ 512239 h 725060"/>
              <a:gd name="connsiteX3" fmla="*/ 527755 w 570887"/>
              <a:gd name="connsiteY3" fmla="*/ 241414 h 725060"/>
              <a:gd name="connsiteX4" fmla="*/ 387974 w 570887"/>
              <a:gd name="connsiteY4" fmla="*/ 17182 h 725060"/>
              <a:gd name="connsiteX5" fmla="*/ 122973 w 570887"/>
              <a:gd name="connsiteY5" fmla="*/ 81248 h 725060"/>
              <a:gd name="connsiteX6" fmla="*/ 664 w 570887"/>
              <a:gd name="connsiteY6" fmla="*/ 605427 h 725060"/>
              <a:gd name="connsiteX7" fmla="*/ 169566 w 570887"/>
              <a:gd name="connsiteY7" fmla="*/ 713174 h 725060"/>
              <a:gd name="connsiteX0" fmla="*/ 169566 w 575166"/>
              <a:gd name="connsiteY0" fmla="*/ 713174 h 725060"/>
              <a:gd name="connsiteX1" fmla="*/ 521930 w 575166"/>
              <a:gd name="connsiteY1" fmla="*/ 713173 h 725060"/>
              <a:gd name="connsiteX2" fmla="*/ 574349 w 575166"/>
              <a:gd name="connsiteY2" fmla="*/ 512239 h 725060"/>
              <a:gd name="connsiteX3" fmla="*/ 527755 w 575166"/>
              <a:gd name="connsiteY3" fmla="*/ 241414 h 725060"/>
              <a:gd name="connsiteX4" fmla="*/ 387974 w 575166"/>
              <a:gd name="connsiteY4" fmla="*/ 17182 h 725060"/>
              <a:gd name="connsiteX5" fmla="*/ 122973 w 575166"/>
              <a:gd name="connsiteY5" fmla="*/ 81248 h 725060"/>
              <a:gd name="connsiteX6" fmla="*/ 664 w 575166"/>
              <a:gd name="connsiteY6" fmla="*/ 605427 h 725060"/>
              <a:gd name="connsiteX7" fmla="*/ 169566 w 575166"/>
              <a:gd name="connsiteY7" fmla="*/ 713174 h 725060"/>
              <a:gd name="connsiteX0" fmla="*/ 148748 w 574733"/>
              <a:gd name="connsiteY0" fmla="*/ 718998 h 728634"/>
              <a:gd name="connsiteX1" fmla="*/ 521497 w 574733"/>
              <a:gd name="connsiteY1" fmla="*/ 713173 h 728634"/>
              <a:gd name="connsiteX2" fmla="*/ 573916 w 574733"/>
              <a:gd name="connsiteY2" fmla="*/ 512239 h 728634"/>
              <a:gd name="connsiteX3" fmla="*/ 527322 w 574733"/>
              <a:gd name="connsiteY3" fmla="*/ 241414 h 728634"/>
              <a:gd name="connsiteX4" fmla="*/ 387541 w 574733"/>
              <a:gd name="connsiteY4" fmla="*/ 17182 h 728634"/>
              <a:gd name="connsiteX5" fmla="*/ 122540 w 574733"/>
              <a:gd name="connsiteY5" fmla="*/ 81248 h 728634"/>
              <a:gd name="connsiteX6" fmla="*/ 231 w 574733"/>
              <a:gd name="connsiteY6" fmla="*/ 605427 h 728634"/>
              <a:gd name="connsiteX7" fmla="*/ 148748 w 574733"/>
              <a:gd name="connsiteY7" fmla="*/ 718998 h 728634"/>
              <a:gd name="connsiteX0" fmla="*/ 148748 w 573956"/>
              <a:gd name="connsiteY0" fmla="*/ 718998 h 729905"/>
              <a:gd name="connsiteX1" fmla="*/ 419573 w 573956"/>
              <a:gd name="connsiteY1" fmla="*/ 718998 h 729905"/>
              <a:gd name="connsiteX2" fmla="*/ 521497 w 573956"/>
              <a:gd name="connsiteY2" fmla="*/ 713173 h 729905"/>
              <a:gd name="connsiteX3" fmla="*/ 573916 w 573956"/>
              <a:gd name="connsiteY3" fmla="*/ 512239 h 729905"/>
              <a:gd name="connsiteX4" fmla="*/ 527322 w 573956"/>
              <a:gd name="connsiteY4" fmla="*/ 241414 h 729905"/>
              <a:gd name="connsiteX5" fmla="*/ 387541 w 573956"/>
              <a:gd name="connsiteY5" fmla="*/ 17182 h 729905"/>
              <a:gd name="connsiteX6" fmla="*/ 122540 w 573956"/>
              <a:gd name="connsiteY6" fmla="*/ 81248 h 729905"/>
              <a:gd name="connsiteX7" fmla="*/ 231 w 573956"/>
              <a:gd name="connsiteY7" fmla="*/ 605427 h 729905"/>
              <a:gd name="connsiteX8" fmla="*/ 148748 w 573956"/>
              <a:gd name="connsiteY8" fmla="*/ 718998 h 729905"/>
              <a:gd name="connsiteX0" fmla="*/ 148748 w 574304"/>
              <a:gd name="connsiteY0" fmla="*/ 718998 h 727630"/>
              <a:gd name="connsiteX1" fmla="*/ 419573 w 574304"/>
              <a:gd name="connsiteY1" fmla="*/ 718998 h 727630"/>
              <a:gd name="connsiteX2" fmla="*/ 541881 w 574304"/>
              <a:gd name="connsiteY2" fmla="*/ 704436 h 727630"/>
              <a:gd name="connsiteX3" fmla="*/ 573916 w 574304"/>
              <a:gd name="connsiteY3" fmla="*/ 512239 h 727630"/>
              <a:gd name="connsiteX4" fmla="*/ 527322 w 574304"/>
              <a:gd name="connsiteY4" fmla="*/ 241414 h 727630"/>
              <a:gd name="connsiteX5" fmla="*/ 387541 w 574304"/>
              <a:gd name="connsiteY5" fmla="*/ 17182 h 727630"/>
              <a:gd name="connsiteX6" fmla="*/ 122540 w 574304"/>
              <a:gd name="connsiteY6" fmla="*/ 81248 h 727630"/>
              <a:gd name="connsiteX7" fmla="*/ 231 w 574304"/>
              <a:gd name="connsiteY7" fmla="*/ 605427 h 727630"/>
              <a:gd name="connsiteX8" fmla="*/ 148748 w 574304"/>
              <a:gd name="connsiteY8" fmla="*/ 718998 h 727630"/>
              <a:gd name="connsiteX0" fmla="*/ 148748 w 574304"/>
              <a:gd name="connsiteY0" fmla="*/ 718998 h 729950"/>
              <a:gd name="connsiteX1" fmla="*/ 413749 w 574304"/>
              <a:gd name="connsiteY1" fmla="*/ 724822 h 729950"/>
              <a:gd name="connsiteX2" fmla="*/ 541881 w 574304"/>
              <a:gd name="connsiteY2" fmla="*/ 704436 h 729950"/>
              <a:gd name="connsiteX3" fmla="*/ 573916 w 574304"/>
              <a:gd name="connsiteY3" fmla="*/ 512239 h 729950"/>
              <a:gd name="connsiteX4" fmla="*/ 527322 w 574304"/>
              <a:gd name="connsiteY4" fmla="*/ 241414 h 729950"/>
              <a:gd name="connsiteX5" fmla="*/ 387541 w 574304"/>
              <a:gd name="connsiteY5" fmla="*/ 17182 h 729950"/>
              <a:gd name="connsiteX6" fmla="*/ 122540 w 574304"/>
              <a:gd name="connsiteY6" fmla="*/ 81248 h 729950"/>
              <a:gd name="connsiteX7" fmla="*/ 231 w 574304"/>
              <a:gd name="connsiteY7" fmla="*/ 605427 h 729950"/>
              <a:gd name="connsiteX8" fmla="*/ 148748 w 574304"/>
              <a:gd name="connsiteY8" fmla="*/ 718998 h 729950"/>
              <a:gd name="connsiteX0" fmla="*/ 148748 w 574569"/>
              <a:gd name="connsiteY0" fmla="*/ 718998 h 729950"/>
              <a:gd name="connsiteX1" fmla="*/ 413749 w 574569"/>
              <a:gd name="connsiteY1" fmla="*/ 724822 h 729950"/>
              <a:gd name="connsiteX2" fmla="*/ 544793 w 574569"/>
              <a:gd name="connsiteY2" fmla="*/ 689876 h 729950"/>
              <a:gd name="connsiteX3" fmla="*/ 573916 w 574569"/>
              <a:gd name="connsiteY3" fmla="*/ 512239 h 729950"/>
              <a:gd name="connsiteX4" fmla="*/ 527322 w 574569"/>
              <a:gd name="connsiteY4" fmla="*/ 241414 h 729950"/>
              <a:gd name="connsiteX5" fmla="*/ 387541 w 574569"/>
              <a:gd name="connsiteY5" fmla="*/ 17182 h 729950"/>
              <a:gd name="connsiteX6" fmla="*/ 122540 w 574569"/>
              <a:gd name="connsiteY6" fmla="*/ 81248 h 729950"/>
              <a:gd name="connsiteX7" fmla="*/ 231 w 574569"/>
              <a:gd name="connsiteY7" fmla="*/ 605427 h 729950"/>
              <a:gd name="connsiteX8" fmla="*/ 148748 w 574569"/>
              <a:gd name="connsiteY8" fmla="*/ 718998 h 729950"/>
              <a:gd name="connsiteX0" fmla="*/ 148748 w 574569"/>
              <a:gd name="connsiteY0" fmla="*/ 718998 h 735009"/>
              <a:gd name="connsiteX1" fmla="*/ 437046 w 574569"/>
              <a:gd name="connsiteY1" fmla="*/ 733558 h 735009"/>
              <a:gd name="connsiteX2" fmla="*/ 544793 w 574569"/>
              <a:gd name="connsiteY2" fmla="*/ 689876 h 735009"/>
              <a:gd name="connsiteX3" fmla="*/ 573916 w 574569"/>
              <a:gd name="connsiteY3" fmla="*/ 512239 h 735009"/>
              <a:gd name="connsiteX4" fmla="*/ 527322 w 574569"/>
              <a:gd name="connsiteY4" fmla="*/ 241414 h 735009"/>
              <a:gd name="connsiteX5" fmla="*/ 387541 w 574569"/>
              <a:gd name="connsiteY5" fmla="*/ 17182 h 735009"/>
              <a:gd name="connsiteX6" fmla="*/ 122540 w 574569"/>
              <a:gd name="connsiteY6" fmla="*/ 81248 h 735009"/>
              <a:gd name="connsiteX7" fmla="*/ 231 w 574569"/>
              <a:gd name="connsiteY7" fmla="*/ 605427 h 735009"/>
              <a:gd name="connsiteX8" fmla="*/ 148748 w 574569"/>
              <a:gd name="connsiteY8" fmla="*/ 718998 h 735009"/>
              <a:gd name="connsiteX0" fmla="*/ 148748 w 581569"/>
              <a:gd name="connsiteY0" fmla="*/ 718998 h 735009"/>
              <a:gd name="connsiteX1" fmla="*/ 437046 w 581569"/>
              <a:gd name="connsiteY1" fmla="*/ 733558 h 735009"/>
              <a:gd name="connsiteX2" fmla="*/ 565177 w 581569"/>
              <a:gd name="connsiteY2" fmla="*/ 698612 h 735009"/>
              <a:gd name="connsiteX3" fmla="*/ 573916 w 581569"/>
              <a:gd name="connsiteY3" fmla="*/ 512239 h 735009"/>
              <a:gd name="connsiteX4" fmla="*/ 527322 w 581569"/>
              <a:gd name="connsiteY4" fmla="*/ 241414 h 735009"/>
              <a:gd name="connsiteX5" fmla="*/ 387541 w 581569"/>
              <a:gd name="connsiteY5" fmla="*/ 17182 h 735009"/>
              <a:gd name="connsiteX6" fmla="*/ 122540 w 581569"/>
              <a:gd name="connsiteY6" fmla="*/ 81248 h 735009"/>
              <a:gd name="connsiteX7" fmla="*/ 231 w 581569"/>
              <a:gd name="connsiteY7" fmla="*/ 605427 h 735009"/>
              <a:gd name="connsiteX8" fmla="*/ 148748 w 581569"/>
              <a:gd name="connsiteY8" fmla="*/ 718998 h 735009"/>
              <a:gd name="connsiteX0" fmla="*/ 151650 w 584471"/>
              <a:gd name="connsiteY0" fmla="*/ 718998 h 736863"/>
              <a:gd name="connsiteX1" fmla="*/ 439948 w 584471"/>
              <a:gd name="connsiteY1" fmla="*/ 733558 h 736863"/>
              <a:gd name="connsiteX2" fmla="*/ 568079 w 584471"/>
              <a:gd name="connsiteY2" fmla="*/ 698612 h 736863"/>
              <a:gd name="connsiteX3" fmla="*/ 576818 w 584471"/>
              <a:gd name="connsiteY3" fmla="*/ 512239 h 736863"/>
              <a:gd name="connsiteX4" fmla="*/ 530224 w 584471"/>
              <a:gd name="connsiteY4" fmla="*/ 241414 h 736863"/>
              <a:gd name="connsiteX5" fmla="*/ 390443 w 584471"/>
              <a:gd name="connsiteY5" fmla="*/ 17182 h 736863"/>
              <a:gd name="connsiteX6" fmla="*/ 125442 w 584471"/>
              <a:gd name="connsiteY6" fmla="*/ 81248 h 736863"/>
              <a:gd name="connsiteX7" fmla="*/ 220 w 584471"/>
              <a:gd name="connsiteY7" fmla="*/ 570481 h 736863"/>
              <a:gd name="connsiteX8" fmla="*/ 151650 w 584471"/>
              <a:gd name="connsiteY8" fmla="*/ 718998 h 736863"/>
              <a:gd name="connsiteX0" fmla="*/ 131058 w 584264"/>
              <a:gd name="connsiteY0" fmla="*/ 724822 h 739977"/>
              <a:gd name="connsiteX1" fmla="*/ 439741 w 584264"/>
              <a:gd name="connsiteY1" fmla="*/ 733558 h 739977"/>
              <a:gd name="connsiteX2" fmla="*/ 567872 w 584264"/>
              <a:gd name="connsiteY2" fmla="*/ 698612 h 739977"/>
              <a:gd name="connsiteX3" fmla="*/ 576611 w 584264"/>
              <a:gd name="connsiteY3" fmla="*/ 512239 h 739977"/>
              <a:gd name="connsiteX4" fmla="*/ 530017 w 584264"/>
              <a:gd name="connsiteY4" fmla="*/ 241414 h 739977"/>
              <a:gd name="connsiteX5" fmla="*/ 390236 w 584264"/>
              <a:gd name="connsiteY5" fmla="*/ 17182 h 739977"/>
              <a:gd name="connsiteX6" fmla="*/ 125235 w 584264"/>
              <a:gd name="connsiteY6" fmla="*/ 81248 h 739977"/>
              <a:gd name="connsiteX7" fmla="*/ 13 w 584264"/>
              <a:gd name="connsiteY7" fmla="*/ 570481 h 739977"/>
              <a:gd name="connsiteX8" fmla="*/ 131058 w 584264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8065"/>
              <a:gd name="connsiteY0" fmla="*/ 724822 h 739977"/>
              <a:gd name="connsiteX1" fmla="*/ 413542 w 558065"/>
              <a:gd name="connsiteY1" fmla="*/ 733558 h 739977"/>
              <a:gd name="connsiteX2" fmla="*/ 541673 w 558065"/>
              <a:gd name="connsiteY2" fmla="*/ 698612 h 739977"/>
              <a:gd name="connsiteX3" fmla="*/ 550412 w 558065"/>
              <a:gd name="connsiteY3" fmla="*/ 512239 h 739977"/>
              <a:gd name="connsiteX4" fmla="*/ 503818 w 558065"/>
              <a:gd name="connsiteY4" fmla="*/ 241414 h 739977"/>
              <a:gd name="connsiteX5" fmla="*/ 364037 w 558065"/>
              <a:gd name="connsiteY5" fmla="*/ 17182 h 739977"/>
              <a:gd name="connsiteX6" fmla="*/ 99036 w 558065"/>
              <a:gd name="connsiteY6" fmla="*/ 81248 h 739977"/>
              <a:gd name="connsiteX7" fmla="*/ 22 w 558065"/>
              <a:gd name="connsiteY7" fmla="*/ 570481 h 739977"/>
              <a:gd name="connsiteX8" fmla="*/ 104859 w 558065"/>
              <a:gd name="connsiteY8" fmla="*/ 724822 h 739977"/>
              <a:gd name="connsiteX0" fmla="*/ 104859 w 556382"/>
              <a:gd name="connsiteY0" fmla="*/ 724183 h 739338"/>
              <a:gd name="connsiteX1" fmla="*/ 413542 w 556382"/>
              <a:gd name="connsiteY1" fmla="*/ 732919 h 739338"/>
              <a:gd name="connsiteX2" fmla="*/ 541673 w 556382"/>
              <a:gd name="connsiteY2" fmla="*/ 697973 h 739338"/>
              <a:gd name="connsiteX3" fmla="*/ 550412 w 556382"/>
              <a:gd name="connsiteY3" fmla="*/ 511600 h 739338"/>
              <a:gd name="connsiteX4" fmla="*/ 532939 w 556382"/>
              <a:gd name="connsiteY4" fmla="*/ 232039 h 739338"/>
              <a:gd name="connsiteX5" fmla="*/ 364037 w 556382"/>
              <a:gd name="connsiteY5" fmla="*/ 16543 h 739338"/>
              <a:gd name="connsiteX6" fmla="*/ 99036 w 556382"/>
              <a:gd name="connsiteY6" fmla="*/ 80609 h 739338"/>
              <a:gd name="connsiteX7" fmla="*/ 22 w 556382"/>
              <a:gd name="connsiteY7" fmla="*/ 569842 h 739338"/>
              <a:gd name="connsiteX8" fmla="*/ 104859 w 556382"/>
              <a:gd name="connsiteY8" fmla="*/ 724183 h 739338"/>
              <a:gd name="connsiteX0" fmla="*/ 104859 w 561043"/>
              <a:gd name="connsiteY0" fmla="*/ 724183 h 739338"/>
              <a:gd name="connsiteX1" fmla="*/ 413542 w 561043"/>
              <a:gd name="connsiteY1" fmla="*/ 732919 h 739338"/>
              <a:gd name="connsiteX2" fmla="*/ 541673 w 561043"/>
              <a:gd name="connsiteY2" fmla="*/ 697973 h 739338"/>
              <a:gd name="connsiteX3" fmla="*/ 559149 w 561043"/>
              <a:gd name="connsiteY3" fmla="*/ 514512 h 739338"/>
              <a:gd name="connsiteX4" fmla="*/ 532939 w 561043"/>
              <a:gd name="connsiteY4" fmla="*/ 232039 h 739338"/>
              <a:gd name="connsiteX5" fmla="*/ 364037 w 561043"/>
              <a:gd name="connsiteY5" fmla="*/ 16543 h 739338"/>
              <a:gd name="connsiteX6" fmla="*/ 99036 w 561043"/>
              <a:gd name="connsiteY6" fmla="*/ 80609 h 739338"/>
              <a:gd name="connsiteX7" fmla="*/ 22 w 561043"/>
              <a:gd name="connsiteY7" fmla="*/ 569842 h 739338"/>
              <a:gd name="connsiteX8" fmla="*/ 104859 w 561043"/>
              <a:gd name="connsiteY8" fmla="*/ 724183 h 739338"/>
              <a:gd name="connsiteX0" fmla="*/ 104859 w 561681"/>
              <a:gd name="connsiteY0" fmla="*/ 723330 h 738485"/>
              <a:gd name="connsiteX1" fmla="*/ 413542 w 561681"/>
              <a:gd name="connsiteY1" fmla="*/ 732066 h 738485"/>
              <a:gd name="connsiteX2" fmla="*/ 541673 w 561681"/>
              <a:gd name="connsiteY2" fmla="*/ 697120 h 738485"/>
              <a:gd name="connsiteX3" fmla="*/ 559149 w 561681"/>
              <a:gd name="connsiteY3" fmla="*/ 513659 h 738485"/>
              <a:gd name="connsiteX4" fmla="*/ 524203 w 561681"/>
              <a:gd name="connsiteY4" fmla="*/ 219537 h 738485"/>
              <a:gd name="connsiteX5" fmla="*/ 364037 w 561681"/>
              <a:gd name="connsiteY5" fmla="*/ 15690 h 738485"/>
              <a:gd name="connsiteX6" fmla="*/ 99036 w 561681"/>
              <a:gd name="connsiteY6" fmla="*/ 79756 h 738485"/>
              <a:gd name="connsiteX7" fmla="*/ 22 w 561681"/>
              <a:gd name="connsiteY7" fmla="*/ 568989 h 738485"/>
              <a:gd name="connsiteX8" fmla="*/ 104859 w 561681"/>
              <a:gd name="connsiteY8" fmla="*/ 723330 h 73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681" h="738485">
                <a:moveTo>
                  <a:pt x="104859" y="723330"/>
                </a:moveTo>
                <a:cubicBezTo>
                  <a:pt x="173779" y="750510"/>
                  <a:pt x="351417" y="733037"/>
                  <a:pt x="413542" y="732066"/>
                </a:cubicBezTo>
                <a:cubicBezTo>
                  <a:pt x="475667" y="731095"/>
                  <a:pt x="515949" y="731580"/>
                  <a:pt x="541673" y="697120"/>
                </a:cubicBezTo>
                <a:cubicBezTo>
                  <a:pt x="567397" y="662660"/>
                  <a:pt x="562061" y="593256"/>
                  <a:pt x="559149" y="513659"/>
                </a:cubicBezTo>
                <a:cubicBezTo>
                  <a:pt x="556237" y="434062"/>
                  <a:pt x="556722" y="302532"/>
                  <a:pt x="524203" y="219537"/>
                </a:cubicBezTo>
                <a:cubicBezTo>
                  <a:pt x="491684" y="136542"/>
                  <a:pt x="434898" y="38987"/>
                  <a:pt x="364037" y="15690"/>
                </a:cubicBezTo>
                <a:cubicBezTo>
                  <a:pt x="293176" y="-7607"/>
                  <a:pt x="167470" y="-17799"/>
                  <a:pt x="99036" y="79756"/>
                </a:cubicBezTo>
                <a:cubicBezTo>
                  <a:pt x="30602" y="177311"/>
                  <a:pt x="-949" y="461727"/>
                  <a:pt x="22" y="568989"/>
                </a:cubicBezTo>
                <a:cubicBezTo>
                  <a:pt x="993" y="676251"/>
                  <a:pt x="35939" y="696151"/>
                  <a:pt x="104859" y="72333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FD10BA-035E-2421-D927-DB341217118B}"/>
              </a:ext>
            </a:extLst>
          </p:cNvPr>
          <p:cNvSpPr/>
          <p:nvPr/>
        </p:nvSpPr>
        <p:spPr>
          <a:xfrm>
            <a:off x="4137553" y="5144655"/>
            <a:ext cx="170231" cy="1472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98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AC54F6A-669F-456E-2D75-CCF4A1ECF4E2}"/>
              </a:ext>
            </a:extLst>
          </p:cNvPr>
          <p:cNvGrpSpPr/>
          <p:nvPr/>
        </p:nvGrpSpPr>
        <p:grpSpPr>
          <a:xfrm>
            <a:off x="5405648" y="198941"/>
            <a:ext cx="1863586" cy="2290319"/>
            <a:chOff x="3592347" y="1500691"/>
            <a:chExt cx="1863586" cy="2290319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D635586-AA69-D3E4-972A-8B6C622F0487}"/>
                </a:ext>
              </a:extLst>
            </p:cNvPr>
            <p:cNvSpPr/>
            <p:nvPr/>
          </p:nvSpPr>
          <p:spPr>
            <a:xfrm>
              <a:off x="3592347" y="1500691"/>
              <a:ext cx="1863586" cy="2290319"/>
            </a:xfrm>
            <a:custGeom>
              <a:avLst/>
              <a:gdLst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305777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495"/>
                <a:gd name="connsiteY0" fmla="*/ 1582002 h 2291081"/>
                <a:gd name="connsiteX1" fmla="*/ 32813 w 1871495"/>
                <a:gd name="connsiteY1" fmla="*/ 1029552 h 2291081"/>
                <a:gd name="connsiteX2" fmla="*/ 156638 w 1871495"/>
                <a:gd name="connsiteY2" fmla="*/ 505677 h 2291081"/>
                <a:gd name="connsiteX3" fmla="*/ 432863 w 1871495"/>
                <a:gd name="connsiteY3" fmla="*/ 143727 h 2291081"/>
                <a:gd name="connsiteX4" fmla="*/ 804338 w 1871495"/>
                <a:gd name="connsiteY4" fmla="*/ 852 h 2291081"/>
                <a:gd name="connsiteX5" fmla="*/ 1166288 w 1871495"/>
                <a:gd name="connsiteY5" fmla="*/ 105627 h 2291081"/>
                <a:gd name="connsiteX6" fmla="*/ 1585388 w 1871495"/>
                <a:gd name="connsiteY6" fmla="*/ 496152 h 2291081"/>
                <a:gd name="connsiteX7" fmla="*/ 1852088 w 1871495"/>
                <a:gd name="connsiteY7" fmla="*/ 1086702 h 2291081"/>
                <a:gd name="connsiteX8" fmla="*/ 1833038 w 1871495"/>
                <a:gd name="connsiteY8" fmla="*/ 1448652 h 2291081"/>
                <a:gd name="connsiteX9" fmla="*/ 1690163 w 1871495"/>
                <a:gd name="connsiteY9" fmla="*/ 1629627 h 2291081"/>
                <a:gd name="connsiteX10" fmla="*/ 1518713 w 1871495"/>
                <a:gd name="connsiteY10" fmla="*/ 2048727 h 2291081"/>
                <a:gd name="connsiteX11" fmla="*/ 1013888 w 1871495"/>
                <a:gd name="connsiteY11" fmla="*/ 2286852 h 2291081"/>
                <a:gd name="connsiteX12" fmla="*/ 613838 w 1871495"/>
                <a:gd name="connsiteY12" fmla="*/ 2182077 h 2291081"/>
                <a:gd name="connsiteX13" fmla="*/ 213788 w 1871495"/>
                <a:gd name="connsiteY13" fmla="*/ 1943952 h 2291081"/>
                <a:gd name="connsiteX14" fmla="*/ 13763 w 1871495"/>
                <a:gd name="connsiteY14" fmla="*/ 1582002 h 2291081"/>
                <a:gd name="connsiteX0" fmla="*/ 13763 w 1871138"/>
                <a:gd name="connsiteY0" fmla="*/ 1582002 h 2291081"/>
                <a:gd name="connsiteX1" fmla="*/ 32813 w 1871138"/>
                <a:gd name="connsiteY1" fmla="*/ 1029552 h 2291081"/>
                <a:gd name="connsiteX2" fmla="*/ 156638 w 1871138"/>
                <a:gd name="connsiteY2" fmla="*/ 505677 h 2291081"/>
                <a:gd name="connsiteX3" fmla="*/ 432863 w 1871138"/>
                <a:gd name="connsiteY3" fmla="*/ 143727 h 2291081"/>
                <a:gd name="connsiteX4" fmla="*/ 804338 w 1871138"/>
                <a:gd name="connsiteY4" fmla="*/ 852 h 2291081"/>
                <a:gd name="connsiteX5" fmla="*/ 1166288 w 1871138"/>
                <a:gd name="connsiteY5" fmla="*/ 105627 h 2291081"/>
                <a:gd name="connsiteX6" fmla="*/ 1585388 w 1871138"/>
                <a:gd name="connsiteY6" fmla="*/ 496152 h 2291081"/>
                <a:gd name="connsiteX7" fmla="*/ 1852088 w 1871138"/>
                <a:gd name="connsiteY7" fmla="*/ 1086702 h 2291081"/>
                <a:gd name="connsiteX8" fmla="*/ 1833038 w 1871138"/>
                <a:gd name="connsiteY8" fmla="*/ 1448652 h 2291081"/>
                <a:gd name="connsiteX9" fmla="*/ 1699688 w 1871138"/>
                <a:gd name="connsiteY9" fmla="*/ 1715352 h 2291081"/>
                <a:gd name="connsiteX10" fmla="*/ 1518713 w 1871138"/>
                <a:gd name="connsiteY10" fmla="*/ 2048727 h 2291081"/>
                <a:gd name="connsiteX11" fmla="*/ 1013888 w 1871138"/>
                <a:gd name="connsiteY11" fmla="*/ 2286852 h 2291081"/>
                <a:gd name="connsiteX12" fmla="*/ 613838 w 1871138"/>
                <a:gd name="connsiteY12" fmla="*/ 2182077 h 2291081"/>
                <a:gd name="connsiteX13" fmla="*/ 213788 w 1871138"/>
                <a:gd name="connsiteY13" fmla="*/ 1943952 h 2291081"/>
                <a:gd name="connsiteX14" fmla="*/ 13763 w 1871138"/>
                <a:gd name="connsiteY14" fmla="*/ 1582002 h 2291081"/>
                <a:gd name="connsiteX0" fmla="*/ 13763 w 1869176"/>
                <a:gd name="connsiteY0" fmla="*/ 1582002 h 2291081"/>
                <a:gd name="connsiteX1" fmla="*/ 32813 w 1869176"/>
                <a:gd name="connsiteY1" fmla="*/ 1029552 h 2291081"/>
                <a:gd name="connsiteX2" fmla="*/ 156638 w 1869176"/>
                <a:gd name="connsiteY2" fmla="*/ 505677 h 2291081"/>
                <a:gd name="connsiteX3" fmla="*/ 432863 w 1869176"/>
                <a:gd name="connsiteY3" fmla="*/ 143727 h 2291081"/>
                <a:gd name="connsiteX4" fmla="*/ 804338 w 1869176"/>
                <a:gd name="connsiteY4" fmla="*/ 852 h 2291081"/>
                <a:gd name="connsiteX5" fmla="*/ 1166288 w 1869176"/>
                <a:gd name="connsiteY5" fmla="*/ 105627 h 2291081"/>
                <a:gd name="connsiteX6" fmla="*/ 1585388 w 1869176"/>
                <a:gd name="connsiteY6" fmla="*/ 496152 h 2291081"/>
                <a:gd name="connsiteX7" fmla="*/ 1852088 w 1869176"/>
                <a:gd name="connsiteY7" fmla="*/ 1086702 h 2291081"/>
                <a:gd name="connsiteX8" fmla="*/ 1833038 w 1869176"/>
                <a:gd name="connsiteY8" fmla="*/ 1448652 h 2291081"/>
                <a:gd name="connsiteX9" fmla="*/ 1756838 w 1869176"/>
                <a:gd name="connsiteY9" fmla="*/ 1762977 h 2291081"/>
                <a:gd name="connsiteX10" fmla="*/ 1518713 w 1869176"/>
                <a:gd name="connsiteY10" fmla="*/ 2048727 h 2291081"/>
                <a:gd name="connsiteX11" fmla="*/ 1013888 w 1869176"/>
                <a:gd name="connsiteY11" fmla="*/ 2286852 h 2291081"/>
                <a:gd name="connsiteX12" fmla="*/ 613838 w 1869176"/>
                <a:gd name="connsiteY12" fmla="*/ 2182077 h 2291081"/>
                <a:gd name="connsiteX13" fmla="*/ 213788 w 1869176"/>
                <a:gd name="connsiteY13" fmla="*/ 1943952 h 2291081"/>
                <a:gd name="connsiteX14" fmla="*/ 13763 w 1869176"/>
                <a:gd name="connsiteY14" fmla="*/ 1582002 h 2291081"/>
                <a:gd name="connsiteX0" fmla="*/ 13763 w 1869176"/>
                <a:gd name="connsiteY0" fmla="*/ 1581150 h 2290229"/>
                <a:gd name="connsiteX1" fmla="*/ 32813 w 1869176"/>
                <a:gd name="connsiteY1" fmla="*/ 1028700 h 2290229"/>
                <a:gd name="connsiteX2" fmla="*/ 156638 w 1869176"/>
                <a:gd name="connsiteY2" fmla="*/ 504825 h 2290229"/>
                <a:gd name="connsiteX3" fmla="*/ 347138 w 1869176"/>
                <a:gd name="connsiteY3" fmla="*/ 104775 h 2290229"/>
                <a:gd name="connsiteX4" fmla="*/ 804338 w 1869176"/>
                <a:gd name="connsiteY4" fmla="*/ 0 h 2290229"/>
                <a:gd name="connsiteX5" fmla="*/ 1166288 w 1869176"/>
                <a:gd name="connsiteY5" fmla="*/ 104775 h 2290229"/>
                <a:gd name="connsiteX6" fmla="*/ 1585388 w 1869176"/>
                <a:gd name="connsiteY6" fmla="*/ 495300 h 2290229"/>
                <a:gd name="connsiteX7" fmla="*/ 1852088 w 1869176"/>
                <a:gd name="connsiteY7" fmla="*/ 1085850 h 2290229"/>
                <a:gd name="connsiteX8" fmla="*/ 1833038 w 1869176"/>
                <a:gd name="connsiteY8" fmla="*/ 1447800 h 2290229"/>
                <a:gd name="connsiteX9" fmla="*/ 1756838 w 1869176"/>
                <a:gd name="connsiteY9" fmla="*/ 1762125 h 2290229"/>
                <a:gd name="connsiteX10" fmla="*/ 1518713 w 1869176"/>
                <a:gd name="connsiteY10" fmla="*/ 2047875 h 2290229"/>
                <a:gd name="connsiteX11" fmla="*/ 1013888 w 1869176"/>
                <a:gd name="connsiteY11" fmla="*/ 2286000 h 2290229"/>
                <a:gd name="connsiteX12" fmla="*/ 613838 w 1869176"/>
                <a:gd name="connsiteY12" fmla="*/ 2181225 h 2290229"/>
                <a:gd name="connsiteX13" fmla="*/ 213788 w 1869176"/>
                <a:gd name="connsiteY13" fmla="*/ 1943100 h 2290229"/>
                <a:gd name="connsiteX14" fmla="*/ 13763 w 1869176"/>
                <a:gd name="connsiteY14" fmla="*/ 1581150 h 2290229"/>
                <a:gd name="connsiteX0" fmla="*/ 13763 w 1869176"/>
                <a:gd name="connsiteY0" fmla="*/ 1581423 h 2290502"/>
                <a:gd name="connsiteX1" fmla="*/ 32813 w 1869176"/>
                <a:gd name="connsiteY1" fmla="*/ 1028973 h 2290502"/>
                <a:gd name="connsiteX2" fmla="*/ 156638 w 1869176"/>
                <a:gd name="connsiteY2" fmla="*/ 505098 h 2290502"/>
                <a:gd name="connsiteX3" fmla="*/ 347138 w 1869176"/>
                <a:gd name="connsiteY3" fmla="*/ 105048 h 2290502"/>
                <a:gd name="connsiteX4" fmla="*/ 804338 w 1869176"/>
                <a:gd name="connsiteY4" fmla="*/ 273 h 2290502"/>
                <a:gd name="connsiteX5" fmla="*/ 1375838 w 1869176"/>
                <a:gd name="connsiteY5" fmla="*/ 124098 h 2290502"/>
                <a:gd name="connsiteX6" fmla="*/ 1585388 w 1869176"/>
                <a:gd name="connsiteY6" fmla="*/ 495573 h 2290502"/>
                <a:gd name="connsiteX7" fmla="*/ 1852088 w 1869176"/>
                <a:gd name="connsiteY7" fmla="*/ 1086123 h 2290502"/>
                <a:gd name="connsiteX8" fmla="*/ 1833038 w 1869176"/>
                <a:gd name="connsiteY8" fmla="*/ 1448073 h 2290502"/>
                <a:gd name="connsiteX9" fmla="*/ 1756838 w 1869176"/>
                <a:gd name="connsiteY9" fmla="*/ 1762398 h 2290502"/>
                <a:gd name="connsiteX10" fmla="*/ 1518713 w 1869176"/>
                <a:gd name="connsiteY10" fmla="*/ 2048148 h 2290502"/>
                <a:gd name="connsiteX11" fmla="*/ 1013888 w 1869176"/>
                <a:gd name="connsiteY11" fmla="*/ 2286273 h 2290502"/>
                <a:gd name="connsiteX12" fmla="*/ 613838 w 1869176"/>
                <a:gd name="connsiteY12" fmla="*/ 2181498 h 2290502"/>
                <a:gd name="connsiteX13" fmla="*/ 213788 w 1869176"/>
                <a:gd name="connsiteY13" fmla="*/ 1943373 h 2290502"/>
                <a:gd name="connsiteX14" fmla="*/ 13763 w 1869176"/>
                <a:gd name="connsiteY14" fmla="*/ 1581423 h 2290502"/>
                <a:gd name="connsiteX0" fmla="*/ 13763 w 1863586"/>
                <a:gd name="connsiteY0" fmla="*/ 1581423 h 2290502"/>
                <a:gd name="connsiteX1" fmla="*/ 32813 w 1863586"/>
                <a:gd name="connsiteY1" fmla="*/ 1028973 h 2290502"/>
                <a:gd name="connsiteX2" fmla="*/ 156638 w 1863586"/>
                <a:gd name="connsiteY2" fmla="*/ 505098 h 2290502"/>
                <a:gd name="connsiteX3" fmla="*/ 347138 w 1863586"/>
                <a:gd name="connsiteY3" fmla="*/ 105048 h 2290502"/>
                <a:gd name="connsiteX4" fmla="*/ 804338 w 1863586"/>
                <a:gd name="connsiteY4" fmla="*/ 273 h 2290502"/>
                <a:gd name="connsiteX5" fmla="*/ 1375838 w 1863586"/>
                <a:gd name="connsiteY5" fmla="*/ 124098 h 2290502"/>
                <a:gd name="connsiteX6" fmla="*/ 1661588 w 1863586"/>
                <a:gd name="connsiteY6" fmla="*/ 466998 h 2290502"/>
                <a:gd name="connsiteX7" fmla="*/ 1852088 w 1863586"/>
                <a:gd name="connsiteY7" fmla="*/ 1086123 h 2290502"/>
                <a:gd name="connsiteX8" fmla="*/ 1833038 w 1863586"/>
                <a:gd name="connsiteY8" fmla="*/ 1448073 h 2290502"/>
                <a:gd name="connsiteX9" fmla="*/ 1756838 w 1863586"/>
                <a:gd name="connsiteY9" fmla="*/ 1762398 h 2290502"/>
                <a:gd name="connsiteX10" fmla="*/ 1518713 w 1863586"/>
                <a:gd name="connsiteY10" fmla="*/ 2048148 h 2290502"/>
                <a:gd name="connsiteX11" fmla="*/ 1013888 w 1863586"/>
                <a:gd name="connsiteY11" fmla="*/ 2286273 h 2290502"/>
                <a:gd name="connsiteX12" fmla="*/ 613838 w 1863586"/>
                <a:gd name="connsiteY12" fmla="*/ 2181498 h 2290502"/>
                <a:gd name="connsiteX13" fmla="*/ 213788 w 1863586"/>
                <a:gd name="connsiteY13" fmla="*/ 1943373 h 2290502"/>
                <a:gd name="connsiteX14" fmla="*/ 13763 w 1863586"/>
                <a:gd name="connsiteY14" fmla="*/ 1581423 h 2290502"/>
                <a:gd name="connsiteX0" fmla="*/ 13763 w 1863586"/>
                <a:gd name="connsiteY0" fmla="*/ 1581240 h 2290319"/>
                <a:gd name="connsiteX1" fmla="*/ 32813 w 1863586"/>
                <a:gd name="connsiteY1" fmla="*/ 1028790 h 2290319"/>
                <a:gd name="connsiteX2" fmla="*/ 156638 w 1863586"/>
                <a:gd name="connsiteY2" fmla="*/ 504915 h 2290319"/>
                <a:gd name="connsiteX3" fmla="*/ 347138 w 1863586"/>
                <a:gd name="connsiteY3" fmla="*/ 104865 h 2290319"/>
                <a:gd name="connsiteX4" fmla="*/ 804338 w 1863586"/>
                <a:gd name="connsiteY4" fmla="*/ 90 h 2290319"/>
                <a:gd name="connsiteX5" fmla="*/ 1366313 w 1863586"/>
                <a:gd name="connsiteY5" fmla="*/ 95340 h 2290319"/>
                <a:gd name="connsiteX6" fmla="*/ 1661588 w 1863586"/>
                <a:gd name="connsiteY6" fmla="*/ 466815 h 2290319"/>
                <a:gd name="connsiteX7" fmla="*/ 1852088 w 1863586"/>
                <a:gd name="connsiteY7" fmla="*/ 1085940 h 2290319"/>
                <a:gd name="connsiteX8" fmla="*/ 1833038 w 1863586"/>
                <a:gd name="connsiteY8" fmla="*/ 1447890 h 2290319"/>
                <a:gd name="connsiteX9" fmla="*/ 1756838 w 1863586"/>
                <a:gd name="connsiteY9" fmla="*/ 1762215 h 2290319"/>
                <a:gd name="connsiteX10" fmla="*/ 1518713 w 1863586"/>
                <a:gd name="connsiteY10" fmla="*/ 2047965 h 2290319"/>
                <a:gd name="connsiteX11" fmla="*/ 1013888 w 1863586"/>
                <a:gd name="connsiteY11" fmla="*/ 2286090 h 2290319"/>
                <a:gd name="connsiteX12" fmla="*/ 613838 w 1863586"/>
                <a:gd name="connsiteY12" fmla="*/ 2181315 h 2290319"/>
                <a:gd name="connsiteX13" fmla="*/ 213788 w 1863586"/>
                <a:gd name="connsiteY13" fmla="*/ 1943190 h 2290319"/>
                <a:gd name="connsiteX14" fmla="*/ 13763 w 1863586"/>
                <a:gd name="connsiteY14" fmla="*/ 1581240 h 22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3586" h="2290319">
                  <a:moveTo>
                    <a:pt x="13763" y="1581240"/>
                  </a:moveTo>
                  <a:cubicBezTo>
                    <a:pt x="-16399" y="1428840"/>
                    <a:pt x="9000" y="1208177"/>
                    <a:pt x="32813" y="1028790"/>
                  </a:cubicBezTo>
                  <a:cubicBezTo>
                    <a:pt x="56626" y="849402"/>
                    <a:pt x="104250" y="658903"/>
                    <a:pt x="156638" y="504915"/>
                  </a:cubicBezTo>
                  <a:cubicBezTo>
                    <a:pt x="209026" y="350927"/>
                    <a:pt x="239188" y="189002"/>
                    <a:pt x="347138" y="104865"/>
                  </a:cubicBezTo>
                  <a:cubicBezTo>
                    <a:pt x="455088" y="20728"/>
                    <a:pt x="634476" y="1677"/>
                    <a:pt x="804338" y="90"/>
                  </a:cubicBezTo>
                  <a:cubicBezTo>
                    <a:pt x="974200" y="-1497"/>
                    <a:pt x="1223438" y="17553"/>
                    <a:pt x="1366313" y="95340"/>
                  </a:cubicBezTo>
                  <a:cubicBezTo>
                    <a:pt x="1509188" y="173127"/>
                    <a:pt x="1580626" y="301715"/>
                    <a:pt x="1661588" y="466815"/>
                  </a:cubicBezTo>
                  <a:cubicBezTo>
                    <a:pt x="1742551" y="631915"/>
                    <a:pt x="1823513" y="922428"/>
                    <a:pt x="1852088" y="1085940"/>
                  </a:cubicBezTo>
                  <a:cubicBezTo>
                    <a:pt x="1880663" y="1249453"/>
                    <a:pt x="1848913" y="1335178"/>
                    <a:pt x="1833038" y="1447890"/>
                  </a:cubicBezTo>
                  <a:cubicBezTo>
                    <a:pt x="1817163" y="1560603"/>
                    <a:pt x="1809225" y="1662203"/>
                    <a:pt x="1756838" y="1762215"/>
                  </a:cubicBezTo>
                  <a:cubicBezTo>
                    <a:pt x="1704451" y="1862227"/>
                    <a:pt x="1642538" y="1960653"/>
                    <a:pt x="1518713" y="2047965"/>
                  </a:cubicBezTo>
                  <a:cubicBezTo>
                    <a:pt x="1394888" y="2135277"/>
                    <a:pt x="1164701" y="2263865"/>
                    <a:pt x="1013888" y="2286090"/>
                  </a:cubicBezTo>
                  <a:cubicBezTo>
                    <a:pt x="863075" y="2308315"/>
                    <a:pt x="747188" y="2238465"/>
                    <a:pt x="613838" y="2181315"/>
                  </a:cubicBezTo>
                  <a:cubicBezTo>
                    <a:pt x="480488" y="2124165"/>
                    <a:pt x="312213" y="2041615"/>
                    <a:pt x="213788" y="1943190"/>
                  </a:cubicBezTo>
                  <a:cubicBezTo>
                    <a:pt x="115363" y="1844765"/>
                    <a:pt x="43925" y="1733640"/>
                    <a:pt x="13763" y="158124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C869AFEA-E142-6F35-9872-81AE9C931D5F}"/>
                </a:ext>
              </a:extLst>
            </p:cNvPr>
            <p:cNvSpPr/>
            <p:nvPr/>
          </p:nvSpPr>
          <p:spPr>
            <a:xfrm>
              <a:off x="3788287" y="2151006"/>
              <a:ext cx="1477296" cy="1069703"/>
            </a:xfrm>
            <a:custGeom>
              <a:avLst/>
              <a:gdLst>
                <a:gd name="connsiteX0" fmla="*/ 229738 w 1477296"/>
                <a:gd name="connsiteY0" fmla="*/ 100919 h 1069703"/>
                <a:gd name="connsiteX1" fmla="*/ 1138 w 1477296"/>
                <a:gd name="connsiteY1" fmla="*/ 586694 h 1069703"/>
                <a:gd name="connsiteX2" fmla="*/ 163063 w 1477296"/>
                <a:gd name="connsiteY2" fmla="*/ 1015319 h 1069703"/>
                <a:gd name="connsiteX3" fmla="*/ 610738 w 1477296"/>
                <a:gd name="connsiteY3" fmla="*/ 1053419 h 1069703"/>
                <a:gd name="connsiteX4" fmla="*/ 1344163 w 1477296"/>
                <a:gd name="connsiteY4" fmla="*/ 920069 h 1069703"/>
                <a:gd name="connsiteX5" fmla="*/ 1458463 w 1477296"/>
                <a:gd name="connsiteY5" fmla="*/ 443819 h 1069703"/>
                <a:gd name="connsiteX6" fmla="*/ 1115563 w 1477296"/>
                <a:gd name="connsiteY6" fmla="*/ 15194 h 1069703"/>
                <a:gd name="connsiteX7" fmla="*/ 696463 w 1477296"/>
                <a:gd name="connsiteY7" fmla="*/ 91394 h 1069703"/>
                <a:gd name="connsiteX8" fmla="*/ 477388 w 1477296"/>
                <a:gd name="connsiteY8" fmla="*/ 43769 h 1069703"/>
                <a:gd name="connsiteX9" fmla="*/ 229738 w 1477296"/>
                <a:gd name="connsiteY9" fmla="*/ 100919 h 106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296" h="1069703">
                  <a:moveTo>
                    <a:pt x="229738" y="100919"/>
                  </a:moveTo>
                  <a:cubicBezTo>
                    <a:pt x="150363" y="191406"/>
                    <a:pt x="12250" y="434294"/>
                    <a:pt x="1138" y="586694"/>
                  </a:cubicBezTo>
                  <a:cubicBezTo>
                    <a:pt x="-9974" y="739094"/>
                    <a:pt x="61463" y="937532"/>
                    <a:pt x="163063" y="1015319"/>
                  </a:cubicBezTo>
                  <a:cubicBezTo>
                    <a:pt x="264663" y="1093106"/>
                    <a:pt x="413888" y="1069294"/>
                    <a:pt x="610738" y="1053419"/>
                  </a:cubicBezTo>
                  <a:cubicBezTo>
                    <a:pt x="807588" y="1037544"/>
                    <a:pt x="1202876" y="1021669"/>
                    <a:pt x="1344163" y="920069"/>
                  </a:cubicBezTo>
                  <a:cubicBezTo>
                    <a:pt x="1485451" y="818469"/>
                    <a:pt x="1496563" y="594632"/>
                    <a:pt x="1458463" y="443819"/>
                  </a:cubicBezTo>
                  <a:cubicBezTo>
                    <a:pt x="1420363" y="293006"/>
                    <a:pt x="1242563" y="73931"/>
                    <a:pt x="1115563" y="15194"/>
                  </a:cubicBezTo>
                  <a:cubicBezTo>
                    <a:pt x="988563" y="-43544"/>
                    <a:pt x="802826" y="86631"/>
                    <a:pt x="696463" y="91394"/>
                  </a:cubicBezTo>
                  <a:cubicBezTo>
                    <a:pt x="590101" y="96156"/>
                    <a:pt x="553588" y="43769"/>
                    <a:pt x="477388" y="43769"/>
                  </a:cubicBezTo>
                  <a:cubicBezTo>
                    <a:pt x="401188" y="43769"/>
                    <a:pt x="309113" y="10432"/>
                    <a:pt x="229738" y="10091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8130812A-778C-2F4F-0F34-7900BA3D5C01}"/>
                </a:ext>
              </a:extLst>
            </p:cNvPr>
            <p:cNvSpPr/>
            <p:nvPr/>
          </p:nvSpPr>
          <p:spPr>
            <a:xfrm>
              <a:off x="4074497" y="2512569"/>
              <a:ext cx="904875" cy="394669"/>
            </a:xfrm>
            <a:custGeom>
              <a:avLst/>
              <a:gdLst>
                <a:gd name="connsiteX0" fmla="*/ 0 w 1114425"/>
                <a:gd name="connsiteY0" fmla="*/ 384860 h 384860"/>
                <a:gd name="connsiteX1" fmla="*/ 171450 w 1114425"/>
                <a:gd name="connsiteY1" fmla="*/ 70535 h 384860"/>
                <a:gd name="connsiteX2" fmla="*/ 819150 w 1114425"/>
                <a:gd name="connsiteY2" fmla="*/ 13385 h 384860"/>
                <a:gd name="connsiteX3" fmla="*/ 1114425 w 1114425"/>
                <a:gd name="connsiteY3" fmla="*/ 261035 h 384860"/>
                <a:gd name="connsiteX0" fmla="*/ 0 w 1114425"/>
                <a:gd name="connsiteY0" fmla="*/ 387001 h 387001"/>
                <a:gd name="connsiteX1" fmla="*/ 123825 w 1114425"/>
                <a:gd name="connsiteY1" fmla="*/ 63151 h 387001"/>
                <a:gd name="connsiteX2" fmla="*/ 819150 w 1114425"/>
                <a:gd name="connsiteY2" fmla="*/ 15526 h 387001"/>
                <a:gd name="connsiteX3" fmla="*/ 1114425 w 1114425"/>
                <a:gd name="connsiteY3" fmla="*/ 263176 h 387001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7607 h 397607"/>
                <a:gd name="connsiteX1" fmla="*/ 123825 w 1114425"/>
                <a:gd name="connsiteY1" fmla="*/ 73757 h 397607"/>
                <a:gd name="connsiteX2" fmla="*/ 819150 w 1114425"/>
                <a:gd name="connsiteY2" fmla="*/ 26132 h 397607"/>
                <a:gd name="connsiteX3" fmla="*/ 1114425 w 1114425"/>
                <a:gd name="connsiteY3" fmla="*/ 273782 h 397607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923925 w 1114425"/>
                <a:gd name="connsiteY2" fmla="*/ 13669 h 394669"/>
                <a:gd name="connsiteX3" fmla="*/ 1114425 w 1114425"/>
                <a:gd name="connsiteY3" fmla="*/ 270844 h 394669"/>
                <a:gd name="connsiteX0" fmla="*/ 0 w 1114425"/>
                <a:gd name="connsiteY0" fmla="*/ 394669 h 394669"/>
                <a:gd name="connsiteX1" fmla="*/ 123825 w 1114425"/>
                <a:gd name="connsiteY1" fmla="*/ 70819 h 394669"/>
                <a:gd name="connsiteX2" fmla="*/ 742950 w 1114425"/>
                <a:gd name="connsiteY2" fmla="*/ 13669 h 394669"/>
                <a:gd name="connsiteX3" fmla="*/ 1114425 w 1114425"/>
                <a:gd name="connsiteY3" fmla="*/ 270844 h 394669"/>
                <a:gd name="connsiteX0" fmla="*/ 0 w 904875"/>
                <a:gd name="connsiteY0" fmla="*/ 394669 h 394669"/>
                <a:gd name="connsiteX1" fmla="*/ 123825 w 904875"/>
                <a:gd name="connsiteY1" fmla="*/ 70819 h 394669"/>
                <a:gd name="connsiteX2" fmla="*/ 742950 w 904875"/>
                <a:gd name="connsiteY2" fmla="*/ 13669 h 394669"/>
                <a:gd name="connsiteX3" fmla="*/ 904875 w 904875"/>
                <a:gd name="connsiteY3" fmla="*/ 261319 h 39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5" h="394669">
                  <a:moveTo>
                    <a:pt x="0" y="394669"/>
                  </a:moveTo>
                  <a:cubicBezTo>
                    <a:pt x="17462" y="268462"/>
                    <a:pt x="0" y="134319"/>
                    <a:pt x="123825" y="70819"/>
                  </a:cubicBezTo>
                  <a:cubicBezTo>
                    <a:pt x="247650" y="7319"/>
                    <a:pt x="585788" y="-18081"/>
                    <a:pt x="742950" y="13669"/>
                  </a:cubicBezTo>
                  <a:cubicBezTo>
                    <a:pt x="842962" y="102569"/>
                    <a:pt x="835818" y="153369"/>
                    <a:pt x="904875" y="2613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8F30563-508C-00F6-96A7-B66210577C78}"/>
              </a:ext>
            </a:extLst>
          </p:cNvPr>
          <p:cNvGrpSpPr/>
          <p:nvPr/>
        </p:nvGrpSpPr>
        <p:grpSpPr>
          <a:xfrm>
            <a:off x="7274824" y="157792"/>
            <a:ext cx="1869176" cy="2291081"/>
            <a:chOff x="5461523" y="1459542"/>
            <a:chExt cx="1869176" cy="229108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112BF4D-2FDF-FD35-50C1-EC60B533187C}"/>
                </a:ext>
              </a:extLst>
            </p:cNvPr>
            <p:cNvGrpSpPr/>
            <p:nvPr/>
          </p:nvGrpSpPr>
          <p:grpSpPr>
            <a:xfrm>
              <a:off x="5461523" y="1459542"/>
              <a:ext cx="1869176" cy="2291081"/>
              <a:chOff x="5461523" y="1459542"/>
              <a:chExt cx="1869176" cy="2291081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CD46D1C-8D74-28B5-C592-0D0879B1E339}"/>
                  </a:ext>
                </a:extLst>
              </p:cNvPr>
              <p:cNvSpPr/>
              <p:nvPr/>
            </p:nvSpPr>
            <p:spPr>
              <a:xfrm>
                <a:off x="5461523" y="1459542"/>
                <a:ext cx="1869176" cy="2291081"/>
              </a:xfrm>
              <a:custGeom>
                <a:avLst/>
                <a:gdLst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305777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495"/>
                  <a:gd name="connsiteY0" fmla="*/ 1582002 h 2291081"/>
                  <a:gd name="connsiteX1" fmla="*/ 32813 w 1871495"/>
                  <a:gd name="connsiteY1" fmla="*/ 1029552 h 2291081"/>
                  <a:gd name="connsiteX2" fmla="*/ 156638 w 1871495"/>
                  <a:gd name="connsiteY2" fmla="*/ 505677 h 2291081"/>
                  <a:gd name="connsiteX3" fmla="*/ 432863 w 1871495"/>
                  <a:gd name="connsiteY3" fmla="*/ 143727 h 2291081"/>
                  <a:gd name="connsiteX4" fmla="*/ 804338 w 1871495"/>
                  <a:gd name="connsiteY4" fmla="*/ 852 h 2291081"/>
                  <a:gd name="connsiteX5" fmla="*/ 1166288 w 1871495"/>
                  <a:gd name="connsiteY5" fmla="*/ 105627 h 2291081"/>
                  <a:gd name="connsiteX6" fmla="*/ 1585388 w 1871495"/>
                  <a:gd name="connsiteY6" fmla="*/ 496152 h 2291081"/>
                  <a:gd name="connsiteX7" fmla="*/ 1852088 w 1871495"/>
                  <a:gd name="connsiteY7" fmla="*/ 1086702 h 2291081"/>
                  <a:gd name="connsiteX8" fmla="*/ 1833038 w 1871495"/>
                  <a:gd name="connsiteY8" fmla="*/ 1448652 h 2291081"/>
                  <a:gd name="connsiteX9" fmla="*/ 1690163 w 1871495"/>
                  <a:gd name="connsiteY9" fmla="*/ 1629627 h 2291081"/>
                  <a:gd name="connsiteX10" fmla="*/ 1518713 w 1871495"/>
                  <a:gd name="connsiteY10" fmla="*/ 2048727 h 2291081"/>
                  <a:gd name="connsiteX11" fmla="*/ 1013888 w 1871495"/>
                  <a:gd name="connsiteY11" fmla="*/ 2286852 h 2291081"/>
                  <a:gd name="connsiteX12" fmla="*/ 613838 w 1871495"/>
                  <a:gd name="connsiteY12" fmla="*/ 2182077 h 2291081"/>
                  <a:gd name="connsiteX13" fmla="*/ 213788 w 1871495"/>
                  <a:gd name="connsiteY13" fmla="*/ 1943952 h 2291081"/>
                  <a:gd name="connsiteX14" fmla="*/ 13763 w 1871495"/>
                  <a:gd name="connsiteY14" fmla="*/ 1582002 h 2291081"/>
                  <a:gd name="connsiteX0" fmla="*/ 13763 w 1871138"/>
                  <a:gd name="connsiteY0" fmla="*/ 1582002 h 2291081"/>
                  <a:gd name="connsiteX1" fmla="*/ 32813 w 1871138"/>
                  <a:gd name="connsiteY1" fmla="*/ 1029552 h 2291081"/>
                  <a:gd name="connsiteX2" fmla="*/ 156638 w 1871138"/>
                  <a:gd name="connsiteY2" fmla="*/ 505677 h 2291081"/>
                  <a:gd name="connsiteX3" fmla="*/ 432863 w 1871138"/>
                  <a:gd name="connsiteY3" fmla="*/ 143727 h 2291081"/>
                  <a:gd name="connsiteX4" fmla="*/ 804338 w 1871138"/>
                  <a:gd name="connsiteY4" fmla="*/ 852 h 2291081"/>
                  <a:gd name="connsiteX5" fmla="*/ 1166288 w 1871138"/>
                  <a:gd name="connsiteY5" fmla="*/ 105627 h 2291081"/>
                  <a:gd name="connsiteX6" fmla="*/ 1585388 w 1871138"/>
                  <a:gd name="connsiteY6" fmla="*/ 496152 h 2291081"/>
                  <a:gd name="connsiteX7" fmla="*/ 1852088 w 1871138"/>
                  <a:gd name="connsiteY7" fmla="*/ 1086702 h 2291081"/>
                  <a:gd name="connsiteX8" fmla="*/ 1833038 w 1871138"/>
                  <a:gd name="connsiteY8" fmla="*/ 1448652 h 2291081"/>
                  <a:gd name="connsiteX9" fmla="*/ 1699688 w 1871138"/>
                  <a:gd name="connsiteY9" fmla="*/ 1715352 h 2291081"/>
                  <a:gd name="connsiteX10" fmla="*/ 1518713 w 1871138"/>
                  <a:gd name="connsiteY10" fmla="*/ 2048727 h 2291081"/>
                  <a:gd name="connsiteX11" fmla="*/ 1013888 w 1871138"/>
                  <a:gd name="connsiteY11" fmla="*/ 2286852 h 2291081"/>
                  <a:gd name="connsiteX12" fmla="*/ 613838 w 1871138"/>
                  <a:gd name="connsiteY12" fmla="*/ 2182077 h 2291081"/>
                  <a:gd name="connsiteX13" fmla="*/ 213788 w 1871138"/>
                  <a:gd name="connsiteY13" fmla="*/ 1943952 h 2291081"/>
                  <a:gd name="connsiteX14" fmla="*/ 13763 w 1871138"/>
                  <a:gd name="connsiteY14" fmla="*/ 1582002 h 2291081"/>
                  <a:gd name="connsiteX0" fmla="*/ 13763 w 1869176"/>
                  <a:gd name="connsiteY0" fmla="*/ 1582002 h 2291081"/>
                  <a:gd name="connsiteX1" fmla="*/ 32813 w 1869176"/>
                  <a:gd name="connsiteY1" fmla="*/ 1029552 h 2291081"/>
                  <a:gd name="connsiteX2" fmla="*/ 156638 w 1869176"/>
                  <a:gd name="connsiteY2" fmla="*/ 505677 h 2291081"/>
                  <a:gd name="connsiteX3" fmla="*/ 432863 w 1869176"/>
                  <a:gd name="connsiteY3" fmla="*/ 143727 h 2291081"/>
                  <a:gd name="connsiteX4" fmla="*/ 804338 w 1869176"/>
                  <a:gd name="connsiteY4" fmla="*/ 852 h 2291081"/>
                  <a:gd name="connsiteX5" fmla="*/ 1166288 w 1869176"/>
                  <a:gd name="connsiteY5" fmla="*/ 105627 h 2291081"/>
                  <a:gd name="connsiteX6" fmla="*/ 1585388 w 1869176"/>
                  <a:gd name="connsiteY6" fmla="*/ 496152 h 2291081"/>
                  <a:gd name="connsiteX7" fmla="*/ 1852088 w 1869176"/>
                  <a:gd name="connsiteY7" fmla="*/ 1086702 h 2291081"/>
                  <a:gd name="connsiteX8" fmla="*/ 1833038 w 1869176"/>
                  <a:gd name="connsiteY8" fmla="*/ 1448652 h 2291081"/>
                  <a:gd name="connsiteX9" fmla="*/ 1756838 w 1869176"/>
                  <a:gd name="connsiteY9" fmla="*/ 1762977 h 2291081"/>
                  <a:gd name="connsiteX10" fmla="*/ 1518713 w 1869176"/>
                  <a:gd name="connsiteY10" fmla="*/ 2048727 h 2291081"/>
                  <a:gd name="connsiteX11" fmla="*/ 1013888 w 1869176"/>
                  <a:gd name="connsiteY11" fmla="*/ 2286852 h 2291081"/>
                  <a:gd name="connsiteX12" fmla="*/ 613838 w 1869176"/>
                  <a:gd name="connsiteY12" fmla="*/ 2182077 h 2291081"/>
                  <a:gd name="connsiteX13" fmla="*/ 213788 w 1869176"/>
                  <a:gd name="connsiteY13" fmla="*/ 1943952 h 2291081"/>
                  <a:gd name="connsiteX14" fmla="*/ 13763 w 1869176"/>
                  <a:gd name="connsiteY14" fmla="*/ 1582002 h 229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9176" h="2291081">
                    <a:moveTo>
                      <a:pt x="13763" y="1582002"/>
                    </a:moveTo>
                    <a:cubicBezTo>
                      <a:pt x="-16399" y="1429602"/>
                      <a:pt x="9000" y="1208939"/>
                      <a:pt x="32813" y="1029552"/>
                    </a:cubicBezTo>
                    <a:cubicBezTo>
                      <a:pt x="56626" y="850164"/>
                      <a:pt x="89963" y="653314"/>
                      <a:pt x="156638" y="505677"/>
                    </a:cubicBezTo>
                    <a:cubicBezTo>
                      <a:pt x="223313" y="358040"/>
                      <a:pt x="324913" y="227864"/>
                      <a:pt x="432863" y="143727"/>
                    </a:cubicBezTo>
                    <a:cubicBezTo>
                      <a:pt x="540813" y="59590"/>
                      <a:pt x="682101" y="7202"/>
                      <a:pt x="804338" y="852"/>
                    </a:cubicBezTo>
                    <a:cubicBezTo>
                      <a:pt x="926575" y="-5498"/>
                      <a:pt x="1036113" y="23077"/>
                      <a:pt x="1166288" y="105627"/>
                    </a:cubicBezTo>
                    <a:cubicBezTo>
                      <a:pt x="1296463" y="188177"/>
                      <a:pt x="1471088" y="332640"/>
                      <a:pt x="1585388" y="496152"/>
                    </a:cubicBezTo>
                    <a:cubicBezTo>
                      <a:pt x="1699688" y="659664"/>
                      <a:pt x="1810813" y="927952"/>
                      <a:pt x="1852088" y="1086702"/>
                    </a:cubicBezTo>
                    <a:cubicBezTo>
                      <a:pt x="1893363" y="1245452"/>
                      <a:pt x="1848913" y="1335940"/>
                      <a:pt x="1833038" y="1448652"/>
                    </a:cubicBezTo>
                    <a:cubicBezTo>
                      <a:pt x="1817163" y="1561365"/>
                      <a:pt x="1809225" y="1662965"/>
                      <a:pt x="1756838" y="1762977"/>
                    </a:cubicBezTo>
                    <a:cubicBezTo>
                      <a:pt x="1704451" y="1862989"/>
                      <a:pt x="1642538" y="1961415"/>
                      <a:pt x="1518713" y="2048727"/>
                    </a:cubicBezTo>
                    <a:cubicBezTo>
                      <a:pt x="1394888" y="2136039"/>
                      <a:pt x="1164701" y="2264627"/>
                      <a:pt x="1013888" y="2286852"/>
                    </a:cubicBezTo>
                    <a:cubicBezTo>
                      <a:pt x="863075" y="2309077"/>
                      <a:pt x="747188" y="2239227"/>
                      <a:pt x="613838" y="2182077"/>
                    </a:cubicBezTo>
                    <a:cubicBezTo>
                      <a:pt x="480488" y="2124927"/>
                      <a:pt x="312213" y="2042377"/>
                      <a:pt x="213788" y="1943952"/>
                    </a:cubicBezTo>
                    <a:cubicBezTo>
                      <a:pt x="115363" y="1845527"/>
                      <a:pt x="43925" y="1734402"/>
                      <a:pt x="13763" y="158200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5AF3D7AB-A296-D464-F71F-1D1C583B78D1}"/>
                  </a:ext>
                </a:extLst>
              </p:cNvPr>
              <p:cNvSpPr/>
              <p:nvPr/>
            </p:nvSpPr>
            <p:spPr>
              <a:xfrm>
                <a:off x="5657463" y="2110619"/>
                <a:ext cx="1477296" cy="1069703"/>
              </a:xfrm>
              <a:custGeom>
                <a:avLst/>
                <a:gdLst>
                  <a:gd name="connsiteX0" fmla="*/ 229738 w 1477296"/>
                  <a:gd name="connsiteY0" fmla="*/ 100919 h 1069703"/>
                  <a:gd name="connsiteX1" fmla="*/ 1138 w 1477296"/>
                  <a:gd name="connsiteY1" fmla="*/ 586694 h 1069703"/>
                  <a:gd name="connsiteX2" fmla="*/ 163063 w 1477296"/>
                  <a:gd name="connsiteY2" fmla="*/ 1015319 h 1069703"/>
                  <a:gd name="connsiteX3" fmla="*/ 610738 w 1477296"/>
                  <a:gd name="connsiteY3" fmla="*/ 1053419 h 1069703"/>
                  <a:gd name="connsiteX4" fmla="*/ 1344163 w 1477296"/>
                  <a:gd name="connsiteY4" fmla="*/ 920069 h 1069703"/>
                  <a:gd name="connsiteX5" fmla="*/ 1458463 w 1477296"/>
                  <a:gd name="connsiteY5" fmla="*/ 443819 h 1069703"/>
                  <a:gd name="connsiteX6" fmla="*/ 1115563 w 1477296"/>
                  <a:gd name="connsiteY6" fmla="*/ 15194 h 1069703"/>
                  <a:gd name="connsiteX7" fmla="*/ 696463 w 1477296"/>
                  <a:gd name="connsiteY7" fmla="*/ 91394 h 1069703"/>
                  <a:gd name="connsiteX8" fmla="*/ 477388 w 1477296"/>
                  <a:gd name="connsiteY8" fmla="*/ 43769 h 1069703"/>
                  <a:gd name="connsiteX9" fmla="*/ 229738 w 1477296"/>
                  <a:gd name="connsiteY9" fmla="*/ 100919 h 106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7296" h="1069703">
                    <a:moveTo>
                      <a:pt x="229738" y="100919"/>
                    </a:moveTo>
                    <a:cubicBezTo>
                      <a:pt x="150363" y="191406"/>
                      <a:pt x="12250" y="434294"/>
                      <a:pt x="1138" y="586694"/>
                    </a:cubicBezTo>
                    <a:cubicBezTo>
                      <a:pt x="-9974" y="739094"/>
                      <a:pt x="61463" y="937532"/>
                      <a:pt x="163063" y="1015319"/>
                    </a:cubicBezTo>
                    <a:cubicBezTo>
                      <a:pt x="264663" y="1093106"/>
                      <a:pt x="413888" y="1069294"/>
                      <a:pt x="610738" y="1053419"/>
                    </a:cubicBezTo>
                    <a:cubicBezTo>
                      <a:pt x="807588" y="1037544"/>
                      <a:pt x="1202876" y="1021669"/>
                      <a:pt x="1344163" y="920069"/>
                    </a:cubicBezTo>
                    <a:cubicBezTo>
                      <a:pt x="1485451" y="818469"/>
                      <a:pt x="1496563" y="594632"/>
                      <a:pt x="1458463" y="443819"/>
                    </a:cubicBezTo>
                    <a:cubicBezTo>
                      <a:pt x="1420363" y="293006"/>
                      <a:pt x="1242563" y="73931"/>
                      <a:pt x="1115563" y="15194"/>
                    </a:cubicBezTo>
                    <a:cubicBezTo>
                      <a:pt x="988563" y="-43544"/>
                      <a:pt x="802826" y="86631"/>
                      <a:pt x="696463" y="91394"/>
                    </a:cubicBezTo>
                    <a:cubicBezTo>
                      <a:pt x="590101" y="96156"/>
                      <a:pt x="553588" y="43769"/>
                      <a:pt x="477388" y="43769"/>
                    </a:cubicBezTo>
                    <a:cubicBezTo>
                      <a:pt x="401188" y="43769"/>
                      <a:pt x="309113" y="10432"/>
                      <a:pt x="229738" y="10091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</p:grp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90E01C3-34F3-52CE-52F4-5AB85AA9CB6E}"/>
                </a:ext>
              </a:extLst>
            </p:cNvPr>
            <p:cNvSpPr/>
            <p:nvPr/>
          </p:nvSpPr>
          <p:spPr>
            <a:xfrm>
              <a:off x="6667500" y="2557739"/>
              <a:ext cx="142875" cy="128311"/>
            </a:xfrm>
            <a:custGeom>
              <a:avLst/>
              <a:gdLst>
                <a:gd name="connsiteX0" fmla="*/ 0 w 142875"/>
                <a:gd name="connsiteY0" fmla="*/ 4486 h 128311"/>
                <a:gd name="connsiteX1" fmla="*/ 104775 w 142875"/>
                <a:gd name="connsiteY1" fmla="*/ 14011 h 128311"/>
                <a:gd name="connsiteX2" fmla="*/ 142875 w 142875"/>
                <a:gd name="connsiteY2" fmla="*/ 128311 h 12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8311">
                  <a:moveTo>
                    <a:pt x="0" y="4486"/>
                  </a:moveTo>
                  <a:cubicBezTo>
                    <a:pt x="40481" y="517"/>
                    <a:pt x="80963" y="-6626"/>
                    <a:pt x="104775" y="14011"/>
                  </a:cubicBezTo>
                  <a:cubicBezTo>
                    <a:pt x="128587" y="34648"/>
                    <a:pt x="135731" y="81479"/>
                    <a:pt x="142875" y="1283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2F82EC9-B53F-0C73-F80C-B9A0527FED3B}"/>
                </a:ext>
              </a:extLst>
            </p:cNvPr>
            <p:cNvSpPr/>
            <p:nvPr/>
          </p:nvSpPr>
          <p:spPr>
            <a:xfrm>
              <a:off x="6057900" y="2571750"/>
              <a:ext cx="28575" cy="123825"/>
            </a:xfrm>
            <a:custGeom>
              <a:avLst/>
              <a:gdLst>
                <a:gd name="connsiteX0" fmla="*/ 28575 w 28575"/>
                <a:gd name="connsiteY0" fmla="*/ 0 h 123825"/>
                <a:gd name="connsiteX1" fmla="*/ 0 w 28575"/>
                <a:gd name="connsiteY1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23825">
                  <a:moveTo>
                    <a:pt x="28575" y="0"/>
                  </a:moveTo>
                  <a:lnTo>
                    <a:pt x="0" y="1238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FA06700-AD52-7641-583A-958BB2ACD8E0}"/>
              </a:ext>
            </a:extLst>
          </p:cNvPr>
          <p:cNvGrpSpPr/>
          <p:nvPr/>
        </p:nvGrpSpPr>
        <p:grpSpPr>
          <a:xfrm>
            <a:off x="2631921" y="187113"/>
            <a:ext cx="2777684" cy="2496404"/>
            <a:chOff x="2561695" y="1507913"/>
            <a:chExt cx="2777684" cy="2496404"/>
          </a:xfrm>
        </p:grpSpPr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5C037F3-69DE-47A6-3746-4FD2ACFA3B16}"/>
                </a:ext>
              </a:extLst>
            </p:cNvPr>
            <p:cNvSpPr/>
            <p:nvPr/>
          </p:nvSpPr>
          <p:spPr>
            <a:xfrm>
              <a:off x="2561695" y="1507913"/>
              <a:ext cx="2777684" cy="2496404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7684" h="2496404">
                  <a:moveTo>
                    <a:pt x="305330" y="244687"/>
                  </a:moveTo>
                  <a:cubicBezTo>
                    <a:pt x="191030" y="346287"/>
                    <a:pt x="175155" y="473287"/>
                    <a:pt x="124355" y="654262"/>
                  </a:cubicBezTo>
                  <a:cubicBezTo>
                    <a:pt x="73555" y="835237"/>
                    <a:pt x="5293" y="1111462"/>
                    <a:pt x="530" y="1330537"/>
                  </a:cubicBezTo>
                  <a:cubicBezTo>
                    <a:pt x="-4233" y="1549612"/>
                    <a:pt x="22755" y="1822662"/>
                    <a:pt x="95780" y="1968712"/>
                  </a:cubicBezTo>
                  <a:cubicBezTo>
                    <a:pt x="168805" y="2114762"/>
                    <a:pt x="322793" y="2130637"/>
                    <a:pt x="438680" y="2206837"/>
                  </a:cubicBezTo>
                  <a:cubicBezTo>
                    <a:pt x="554568" y="2283037"/>
                    <a:pt x="624418" y="2386225"/>
                    <a:pt x="791105" y="2425912"/>
                  </a:cubicBezTo>
                  <a:cubicBezTo>
                    <a:pt x="957792" y="2465600"/>
                    <a:pt x="1257829" y="2437025"/>
                    <a:pt x="1438804" y="2444962"/>
                  </a:cubicBezTo>
                  <a:cubicBezTo>
                    <a:pt x="1619779" y="2452899"/>
                    <a:pt x="1689630" y="2535449"/>
                    <a:pt x="1876955" y="2473537"/>
                  </a:cubicBezTo>
                  <a:cubicBezTo>
                    <a:pt x="2064280" y="2411625"/>
                    <a:pt x="2413530" y="2241762"/>
                    <a:pt x="2562755" y="2073487"/>
                  </a:cubicBezTo>
                  <a:cubicBezTo>
                    <a:pt x="2711980" y="1905212"/>
                    <a:pt x="2750080" y="1692487"/>
                    <a:pt x="2772305" y="1463887"/>
                  </a:cubicBezTo>
                  <a:cubicBezTo>
                    <a:pt x="2794530" y="1235287"/>
                    <a:pt x="2743730" y="879687"/>
                    <a:pt x="2696105" y="701887"/>
                  </a:cubicBezTo>
                  <a:cubicBezTo>
                    <a:pt x="2648480" y="524087"/>
                    <a:pt x="2592917" y="495512"/>
                    <a:pt x="2486555" y="397087"/>
                  </a:cubicBezTo>
                  <a:cubicBezTo>
                    <a:pt x="2380193" y="298662"/>
                    <a:pt x="2203980" y="157374"/>
                    <a:pt x="2057930" y="111337"/>
                  </a:cubicBezTo>
                  <a:cubicBezTo>
                    <a:pt x="1911880" y="65300"/>
                    <a:pt x="1621366" y="25612"/>
                    <a:pt x="1457854" y="6562"/>
                  </a:cubicBezTo>
                  <a:cubicBezTo>
                    <a:pt x="1294342" y="-12488"/>
                    <a:pt x="997480" y="12912"/>
                    <a:pt x="810155" y="44662"/>
                  </a:cubicBezTo>
                  <a:cubicBezTo>
                    <a:pt x="513293" y="58949"/>
                    <a:pt x="419630" y="143087"/>
                    <a:pt x="305330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0033CC0A-E34B-2555-40B7-A2D63A692B5A}"/>
                </a:ext>
              </a:extLst>
            </p:cNvPr>
            <p:cNvSpPr/>
            <p:nvPr/>
          </p:nvSpPr>
          <p:spPr>
            <a:xfrm>
              <a:off x="2790235" y="184114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57A2FD7-7094-4A89-16B9-212ADC28E9F2}"/>
                </a:ext>
              </a:extLst>
            </p:cNvPr>
            <p:cNvSpPr/>
            <p:nvPr/>
          </p:nvSpPr>
          <p:spPr>
            <a:xfrm>
              <a:off x="4114794" y="2724150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6E04B67-53F1-2E71-931B-3B923790D890}"/>
                </a:ext>
              </a:extLst>
            </p:cNvPr>
            <p:cNvSpPr/>
            <p:nvPr/>
          </p:nvSpPr>
          <p:spPr>
            <a:xfrm>
              <a:off x="3362325" y="263838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4F151E4-AE35-503A-4DB6-A5D0C77D5A8D}"/>
                </a:ext>
              </a:extLst>
            </p:cNvPr>
            <p:cNvSpPr/>
            <p:nvPr/>
          </p:nvSpPr>
          <p:spPr>
            <a:xfrm>
              <a:off x="3895725" y="206692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4CABEE85-F152-4F39-3D80-07731E170230}"/>
                </a:ext>
              </a:extLst>
            </p:cNvPr>
            <p:cNvSpPr/>
            <p:nvPr/>
          </p:nvSpPr>
          <p:spPr>
            <a:xfrm>
              <a:off x="3257550" y="2724150"/>
              <a:ext cx="114857" cy="457200"/>
            </a:xfrm>
            <a:custGeom>
              <a:avLst/>
              <a:gdLst>
                <a:gd name="connsiteX0" fmla="*/ 104775 w 114857"/>
                <a:gd name="connsiteY0" fmla="*/ 0 h 457200"/>
                <a:gd name="connsiteX1" fmla="*/ 104775 w 114857"/>
                <a:gd name="connsiteY1" fmla="*/ 314325 h 457200"/>
                <a:gd name="connsiteX2" fmla="*/ 0 w 11485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857" h="457200">
                  <a:moveTo>
                    <a:pt x="104775" y="0"/>
                  </a:moveTo>
                  <a:cubicBezTo>
                    <a:pt x="113506" y="119062"/>
                    <a:pt x="122238" y="238125"/>
                    <a:pt x="104775" y="314325"/>
                  </a:cubicBezTo>
                  <a:cubicBezTo>
                    <a:pt x="87312" y="390525"/>
                    <a:pt x="43656" y="423862"/>
                    <a:pt x="0" y="457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C5D6B96B-A721-6BD2-3375-48642F98DA8D}"/>
                </a:ext>
              </a:extLst>
            </p:cNvPr>
            <p:cNvSpPr/>
            <p:nvPr/>
          </p:nvSpPr>
          <p:spPr>
            <a:xfrm>
              <a:off x="3253848" y="248602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19765B2-23D0-1244-2E1B-4C64C9C01329}"/>
                </a:ext>
              </a:extLst>
            </p:cNvPr>
            <p:cNvSpPr/>
            <p:nvPr/>
          </p:nvSpPr>
          <p:spPr>
            <a:xfrm>
              <a:off x="4586421" y="254316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B60A911-8AB2-DF27-DCC1-43E999F6024D}"/>
              </a:ext>
            </a:extLst>
          </p:cNvPr>
          <p:cNvGrpSpPr/>
          <p:nvPr/>
        </p:nvGrpSpPr>
        <p:grpSpPr>
          <a:xfrm>
            <a:off x="-119606" y="126571"/>
            <a:ext cx="2748579" cy="2373971"/>
            <a:chOff x="-189832" y="1447371"/>
            <a:chExt cx="2748579" cy="2373971"/>
          </a:xfrm>
        </p:grpSpPr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A79F893-D7CE-F9B8-1424-4E75014826D6}"/>
                </a:ext>
              </a:extLst>
            </p:cNvPr>
            <p:cNvSpPr/>
            <p:nvPr/>
          </p:nvSpPr>
          <p:spPr>
            <a:xfrm>
              <a:off x="-189832" y="1447371"/>
              <a:ext cx="2748579" cy="2373971"/>
            </a:xfrm>
            <a:custGeom>
              <a:avLst/>
              <a:gdLst>
                <a:gd name="connsiteX0" fmla="*/ 360908 w 2871495"/>
                <a:gd name="connsiteY0" fmla="*/ 338916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13" fmla="*/ 360908 w 2871495"/>
                <a:gd name="connsiteY13" fmla="*/ 338916 h 2568156"/>
                <a:gd name="connsiteX0" fmla="*/ 408533 w 2871495"/>
                <a:gd name="connsiteY0" fmla="*/ 196041 h 2568156"/>
                <a:gd name="connsiteX1" fmla="*/ 294233 w 2871495"/>
                <a:gd name="connsiteY1" fmla="*/ 367491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96041 h 2568156"/>
                <a:gd name="connsiteX1" fmla="*/ 237083 w 2871495"/>
                <a:gd name="connsiteY1" fmla="*/ 472266 h 2568156"/>
                <a:gd name="connsiteX2" fmla="*/ 141833 w 2871495"/>
                <a:gd name="connsiteY2" fmla="*/ 719916 h 2568156"/>
                <a:gd name="connsiteX3" fmla="*/ 37058 w 2871495"/>
                <a:gd name="connsiteY3" fmla="*/ 1396191 h 2568156"/>
                <a:gd name="connsiteX4" fmla="*/ 103733 w 2871495"/>
                <a:gd name="connsiteY4" fmla="*/ 2091516 h 2568156"/>
                <a:gd name="connsiteX5" fmla="*/ 1113383 w 2871495"/>
                <a:gd name="connsiteY5" fmla="*/ 2529666 h 2568156"/>
                <a:gd name="connsiteX6" fmla="*/ 1875383 w 2871495"/>
                <a:gd name="connsiteY6" fmla="*/ 2520141 h 2568156"/>
                <a:gd name="connsiteX7" fmla="*/ 2551658 w 2871495"/>
                <a:gd name="connsiteY7" fmla="*/ 2301066 h 2568156"/>
                <a:gd name="connsiteX8" fmla="*/ 2846933 w 2871495"/>
                <a:gd name="connsiteY8" fmla="*/ 1529541 h 2568156"/>
                <a:gd name="connsiteX9" fmla="*/ 2780258 w 2871495"/>
                <a:gd name="connsiteY9" fmla="*/ 681816 h 2568156"/>
                <a:gd name="connsiteX10" fmla="*/ 2189708 w 2871495"/>
                <a:gd name="connsiteY10" fmla="*/ 110316 h 2568156"/>
                <a:gd name="connsiteX11" fmla="*/ 1180058 w 2871495"/>
                <a:gd name="connsiteY11" fmla="*/ 5541 h 2568156"/>
                <a:gd name="connsiteX12" fmla="*/ 408533 w 2871495"/>
                <a:gd name="connsiteY12" fmla="*/ 196041 h 2568156"/>
                <a:gd name="connsiteX0" fmla="*/ 408533 w 2871495"/>
                <a:gd name="connsiteY0" fmla="*/ 165737 h 2537852"/>
                <a:gd name="connsiteX1" fmla="*/ 237083 w 2871495"/>
                <a:gd name="connsiteY1" fmla="*/ 441962 h 2537852"/>
                <a:gd name="connsiteX2" fmla="*/ 141833 w 2871495"/>
                <a:gd name="connsiteY2" fmla="*/ 689612 h 2537852"/>
                <a:gd name="connsiteX3" fmla="*/ 37058 w 2871495"/>
                <a:gd name="connsiteY3" fmla="*/ 1365887 h 2537852"/>
                <a:gd name="connsiteX4" fmla="*/ 103733 w 2871495"/>
                <a:gd name="connsiteY4" fmla="*/ 2061212 h 2537852"/>
                <a:gd name="connsiteX5" fmla="*/ 1113383 w 2871495"/>
                <a:gd name="connsiteY5" fmla="*/ 2499362 h 2537852"/>
                <a:gd name="connsiteX6" fmla="*/ 1875383 w 2871495"/>
                <a:gd name="connsiteY6" fmla="*/ 2489837 h 2537852"/>
                <a:gd name="connsiteX7" fmla="*/ 2551658 w 2871495"/>
                <a:gd name="connsiteY7" fmla="*/ 2270762 h 2537852"/>
                <a:gd name="connsiteX8" fmla="*/ 2846933 w 2871495"/>
                <a:gd name="connsiteY8" fmla="*/ 1499237 h 2537852"/>
                <a:gd name="connsiteX9" fmla="*/ 2780258 w 2871495"/>
                <a:gd name="connsiteY9" fmla="*/ 651512 h 2537852"/>
                <a:gd name="connsiteX10" fmla="*/ 2189708 w 2871495"/>
                <a:gd name="connsiteY10" fmla="*/ 80012 h 2537852"/>
                <a:gd name="connsiteX11" fmla="*/ 1494383 w 2871495"/>
                <a:gd name="connsiteY11" fmla="*/ 13337 h 2537852"/>
                <a:gd name="connsiteX12" fmla="*/ 408533 w 2871495"/>
                <a:gd name="connsiteY12" fmla="*/ 165737 h 2537852"/>
                <a:gd name="connsiteX0" fmla="*/ 408533 w 2863153"/>
                <a:gd name="connsiteY0" fmla="*/ 153374 h 2525489"/>
                <a:gd name="connsiteX1" fmla="*/ 237083 w 2863153"/>
                <a:gd name="connsiteY1" fmla="*/ 429599 h 2525489"/>
                <a:gd name="connsiteX2" fmla="*/ 141833 w 2863153"/>
                <a:gd name="connsiteY2" fmla="*/ 677249 h 2525489"/>
                <a:gd name="connsiteX3" fmla="*/ 37058 w 2863153"/>
                <a:gd name="connsiteY3" fmla="*/ 1353524 h 2525489"/>
                <a:gd name="connsiteX4" fmla="*/ 103733 w 2863153"/>
                <a:gd name="connsiteY4" fmla="*/ 2048849 h 2525489"/>
                <a:gd name="connsiteX5" fmla="*/ 1113383 w 2863153"/>
                <a:gd name="connsiteY5" fmla="*/ 2486999 h 2525489"/>
                <a:gd name="connsiteX6" fmla="*/ 1875383 w 2863153"/>
                <a:gd name="connsiteY6" fmla="*/ 2477474 h 2525489"/>
                <a:gd name="connsiteX7" fmla="*/ 2551658 w 2863153"/>
                <a:gd name="connsiteY7" fmla="*/ 2258399 h 2525489"/>
                <a:gd name="connsiteX8" fmla="*/ 2846933 w 2863153"/>
                <a:gd name="connsiteY8" fmla="*/ 1486874 h 2525489"/>
                <a:gd name="connsiteX9" fmla="*/ 2780258 w 2863153"/>
                <a:gd name="connsiteY9" fmla="*/ 639149 h 2525489"/>
                <a:gd name="connsiteX10" fmla="*/ 2408783 w 2863153"/>
                <a:gd name="connsiteY10" fmla="*/ 239099 h 2525489"/>
                <a:gd name="connsiteX11" fmla="*/ 1494383 w 2863153"/>
                <a:gd name="connsiteY11" fmla="*/ 974 h 2525489"/>
                <a:gd name="connsiteX12" fmla="*/ 408533 w 2863153"/>
                <a:gd name="connsiteY12" fmla="*/ 153374 h 2525489"/>
                <a:gd name="connsiteX0" fmla="*/ 408533 w 2863153"/>
                <a:gd name="connsiteY0" fmla="*/ 219795 h 2591910"/>
                <a:gd name="connsiteX1" fmla="*/ 237083 w 2863153"/>
                <a:gd name="connsiteY1" fmla="*/ 496020 h 2591910"/>
                <a:gd name="connsiteX2" fmla="*/ 141833 w 2863153"/>
                <a:gd name="connsiteY2" fmla="*/ 743670 h 2591910"/>
                <a:gd name="connsiteX3" fmla="*/ 37058 w 2863153"/>
                <a:gd name="connsiteY3" fmla="*/ 1419945 h 2591910"/>
                <a:gd name="connsiteX4" fmla="*/ 103733 w 2863153"/>
                <a:gd name="connsiteY4" fmla="*/ 2115270 h 2591910"/>
                <a:gd name="connsiteX5" fmla="*/ 1113383 w 2863153"/>
                <a:gd name="connsiteY5" fmla="*/ 2553420 h 2591910"/>
                <a:gd name="connsiteX6" fmla="*/ 1875383 w 2863153"/>
                <a:gd name="connsiteY6" fmla="*/ 2543895 h 2591910"/>
                <a:gd name="connsiteX7" fmla="*/ 2551658 w 2863153"/>
                <a:gd name="connsiteY7" fmla="*/ 2324820 h 2591910"/>
                <a:gd name="connsiteX8" fmla="*/ 2846933 w 2863153"/>
                <a:gd name="connsiteY8" fmla="*/ 1553295 h 2591910"/>
                <a:gd name="connsiteX9" fmla="*/ 2780258 w 2863153"/>
                <a:gd name="connsiteY9" fmla="*/ 705570 h 2591910"/>
                <a:gd name="connsiteX10" fmla="*/ 2408783 w 2863153"/>
                <a:gd name="connsiteY10" fmla="*/ 305520 h 2591910"/>
                <a:gd name="connsiteX11" fmla="*/ 1218158 w 2863153"/>
                <a:gd name="connsiteY11" fmla="*/ 720 h 2591910"/>
                <a:gd name="connsiteX12" fmla="*/ 408533 w 2863153"/>
                <a:gd name="connsiteY12" fmla="*/ 219795 h 259191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2181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237083 w 2863153"/>
                <a:gd name="connsiteY1" fmla="*/ 495300 h 2591190"/>
                <a:gd name="connsiteX2" fmla="*/ 141833 w 2863153"/>
                <a:gd name="connsiteY2" fmla="*/ 742950 h 2591190"/>
                <a:gd name="connsiteX3" fmla="*/ 37058 w 2863153"/>
                <a:gd name="connsiteY3" fmla="*/ 1419225 h 2591190"/>
                <a:gd name="connsiteX4" fmla="*/ 103733 w 2863153"/>
                <a:gd name="connsiteY4" fmla="*/ 2114550 h 2591190"/>
                <a:gd name="connsiteX5" fmla="*/ 1113383 w 2863153"/>
                <a:gd name="connsiteY5" fmla="*/ 2552700 h 2591190"/>
                <a:gd name="connsiteX6" fmla="*/ 1875383 w 2863153"/>
                <a:gd name="connsiteY6" fmla="*/ 2543175 h 2591190"/>
                <a:gd name="connsiteX7" fmla="*/ 2551658 w 2863153"/>
                <a:gd name="connsiteY7" fmla="*/ 2324100 h 2591190"/>
                <a:gd name="connsiteX8" fmla="*/ 2846933 w 2863153"/>
                <a:gd name="connsiteY8" fmla="*/ 1552575 h 2591190"/>
                <a:gd name="connsiteX9" fmla="*/ 2780258 w 2863153"/>
                <a:gd name="connsiteY9" fmla="*/ 704850 h 2591190"/>
                <a:gd name="connsiteX10" fmla="*/ 2408783 w 2863153"/>
                <a:gd name="connsiteY10" fmla="*/ 304800 h 2591190"/>
                <a:gd name="connsiteX11" fmla="*/ 2046833 w 2863153"/>
                <a:gd name="connsiteY11" fmla="*/ 114300 h 2591190"/>
                <a:gd name="connsiteX12" fmla="*/ 1065758 w 2863153"/>
                <a:gd name="connsiteY12" fmla="*/ 0 h 2591190"/>
                <a:gd name="connsiteX13" fmla="*/ 408533 w 2863153"/>
                <a:gd name="connsiteY13" fmla="*/ 219075 h 2591190"/>
                <a:gd name="connsiteX0" fmla="*/ 408533 w 2863153"/>
                <a:gd name="connsiteY0" fmla="*/ 219075 h 2591190"/>
                <a:gd name="connsiteX1" fmla="*/ 141833 w 2863153"/>
                <a:gd name="connsiteY1" fmla="*/ 742950 h 2591190"/>
                <a:gd name="connsiteX2" fmla="*/ 37058 w 2863153"/>
                <a:gd name="connsiteY2" fmla="*/ 1419225 h 2591190"/>
                <a:gd name="connsiteX3" fmla="*/ 103733 w 2863153"/>
                <a:gd name="connsiteY3" fmla="*/ 2114550 h 2591190"/>
                <a:gd name="connsiteX4" fmla="*/ 1113383 w 2863153"/>
                <a:gd name="connsiteY4" fmla="*/ 2552700 h 2591190"/>
                <a:gd name="connsiteX5" fmla="*/ 1875383 w 2863153"/>
                <a:gd name="connsiteY5" fmla="*/ 2543175 h 2591190"/>
                <a:gd name="connsiteX6" fmla="*/ 2551658 w 2863153"/>
                <a:gd name="connsiteY6" fmla="*/ 2324100 h 2591190"/>
                <a:gd name="connsiteX7" fmla="*/ 2846933 w 2863153"/>
                <a:gd name="connsiteY7" fmla="*/ 1552575 h 2591190"/>
                <a:gd name="connsiteX8" fmla="*/ 2780258 w 2863153"/>
                <a:gd name="connsiteY8" fmla="*/ 704850 h 2591190"/>
                <a:gd name="connsiteX9" fmla="*/ 2408783 w 2863153"/>
                <a:gd name="connsiteY9" fmla="*/ 304800 h 2591190"/>
                <a:gd name="connsiteX10" fmla="*/ 2046833 w 2863153"/>
                <a:gd name="connsiteY10" fmla="*/ 114300 h 2591190"/>
                <a:gd name="connsiteX11" fmla="*/ 1065758 w 2863153"/>
                <a:gd name="connsiteY11" fmla="*/ 0 h 2591190"/>
                <a:gd name="connsiteX12" fmla="*/ 408533 w 2863153"/>
                <a:gd name="connsiteY12" fmla="*/ 219075 h 2591190"/>
                <a:gd name="connsiteX0" fmla="*/ 401505 w 2856125"/>
                <a:gd name="connsiteY0" fmla="*/ 219075 h 2591190"/>
                <a:gd name="connsiteX1" fmla="*/ 134805 w 2856125"/>
                <a:gd name="connsiteY1" fmla="*/ 742950 h 2591190"/>
                <a:gd name="connsiteX2" fmla="*/ 30030 w 2856125"/>
                <a:gd name="connsiteY2" fmla="*/ 1419225 h 2591190"/>
                <a:gd name="connsiteX3" fmla="*/ 96705 w 2856125"/>
                <a:gd name="connsiteY3" fmla="*/ 2114550 h 2591190"/>
                <a:gd name="connsiteX4" fmla="*/ 1001580 w 2856125"/>
                <a:gd name="connsiteY4" fmla="*/ 2552700 h 2591190"/>
                <a:gd name="connsiteX5" fmla="*/ 1868355 w 2856125"/>
                <a:gd name="connsiteY5" fmla="*/ 2543175 h 2591190"/>
                <a:gd name="connsiteX6" fmla="*/ 2544630 w 2856125"/>
                <a:gd name="connsiteY6" fmla="*/ 2324100 h 2591190"/>
                <a:gd name="connsiteX7" fmla="*/ 2839905 w 2856125"/>
                <a:gd name="connsiteY7" fmla="*/ 1552575 h 2591190"/>
                <a:gd name="connsiteX8" fmla="*/ 2773230 w 2856125"/>
                <a:gd name="connsiteY8" fmla="*/ 704850 h 2591190"/>
                <a:gd name="connsiteX9" fmla="*/ 2401755 w 2856125"/>
                <a:gd name="connsiteY9" fmla="*/ 304800 h 2591190"/>
                <a:gd name="connsiteX10" fmla="*/ 2039805 w 2856125"/>
                <a:gd name="connsiteY10" fmla="*/ 114300 h 2591190"/>
                <a:gd name="connsiteX11" fmla="*/ 1058730 w 2856125"/>
                <a:gd name="connsiteY11" fmla="*/ 0 h 2591190"/>
                <a:gd name="connsiteX12" fmla="*/ 401505 w 2856125"/>
                <a:gd name="connsiteY12" fmla="*/ 219075 h 2591190"/>
                <a:gd name="connsiteX0" fmla="*/ 401505 w 2856125"/>
                <a:gd name="connsiteY0" fmla="*/ 219075 h 2599978"/>
                <a:gd name="connsiteX1" fmla="*/ 134805 w 2856125"/>
                <a:gd name="connsiteY1" fmla="*/ 742950 h 2599978"/>
                <a:gd name="connsiteX2" fmla="*/ 30030 w 2856125"/>
                <a:gd name="connsiteY2" fmla="*/ 1419225 h 2599978"/>
                <a:gd name="connsiteX3" fmla="*/ 96705 w 2856125"/>
                <a:gd name="connsiteY3" fmla="*/ 2114550 h 2599978"/>
                <a:gd name="connsiteX4" fmla="*/ 1001580 w 2856125"/>
                <a:gd name="connsiteY4" fmla="*/ 2552700 h 2599978"/>
                <a:gd name="connsiteX5" fmla="*/ 1944555 w 2856125"/>
                <a:gd name="connsiteY5" fmla="*/ 2562225 h 2599978"/>
                <a:gd name="connsiteX6" fmla="*/ 2544630 w 2856125"/>
                <a:gd name="connsiteY6" fmla="*/ 2324100 h 2599978"/>
                <a:gd name="connsiteX7" fmla="*/ 2839905 w 2856125"/>
                <a:gd name="connsiteY7" fmla="*/ 1552575 h 2599978"/>
                <a:gd name="connsiteX8" fmla="*/ 2773230 w 2856125"/>
                <a:gd name="connsiteY8" fmla="*/ 704850 h 2599978"/>
                <a:gd name="connsiteX9" fmla="*/ 2401755 w 2856125"/>
                <a:gd name="connsiteY9" fmla="*/ 304800 h 2599978"/>
                <a:gd name="connsiteX10" fmla="*/ 2039805 w 2856125"/>
                <a:gd name="connsiteY10" fmla="*/ 114300 h 2599978"/>
                <a:gd name="connsiteX11" fmla="*/ 1058730 w 2856125"/>
                <a:gd name="connsiteY11" fmla="*/ 0 h 2599978"/>
                <a:gd name="connsiteX12" fmla="*/ 401505 w 2856125"/>
                <a:gd name="connsiteY12" fmla="*/ 219075 h 2599978"/>
                <a:gd name="connsiteX0" fmla="*/ 401505 w 2849889"/>
                <a:gd name="connsiteY0" fmla="*/ 219075 h 2603927"/>
                <a:gd name="connsiteX1" fmla="*/ 134805 w 2849889"/>
                <a:gd name="connsiteY1" fmla="*/ 742950 h 2603927"/>
                <a:gd name="connsiteX2" fmla="*/ 30030 w 2849889"/>
                <a:gd name="connsiteY2" fmla="*/ 1419225 h 2603927"/>
                <a:gd name="connsiteX3" fmla="*/ 96705 w 2849889"/>
                <a:gd name="connsiteY3" fmla="*/ 2114550 h 2603927"/>
                <a:gd name="connsiteX4" fmla="*/ 1001580 w 2849889"/>
                <a:gd name="connsiteY4" fmla="*/ 2552700 h 2603927"/>
                <a:gd name="connsiteX5" fmla="*/ 1944555 w 2849889"/>
                <a:gd name="connsiteY5" fmla="*/ 2562225 h 2603927"/>
                <a:gd name="connsiteX6" fmla="*/ 2630355 w 2849889"/>
                <a:gd name="connsiteY6" fmla="*/ 2257425 h 2603927"/>
                <a:gd name="connsiteX7" fmla="*/ 2839905 w 2849889"/>
                <a:gd name="connsiteY7" fmla="*/ 1552575 h 2603927"/>
                <a:gd name="connsiteX8" fmla="*/ 2773230 w 2849889"/>
                <a:gd name="connsiteY8" fmla="*/ 704850 h 2603927"/>
                <a:gd name="connsiteX9" fmla="*/ 2401755 w 2849889"/>
                <a:gd name="connsiteY9" fmla="*/ 304800 h 2603927"/>
                <a:gd name="connsiteX10" fmla="*/ 2039805 w 2849889"/>
                <a:gd name="connsiteY10" fmla="*/ 114300 h 2603927"/>
                <a:gd name="connsiteX11" fmla="*/ 1058730 w 2849889"/>
                <a:gd name="connsiteY11" fmla="*/ 0 h 2603927"/>
                <a:gd name="connsiteX12" fmla="*/ 401505 w 2849889"/>
                <a:gd name="connsiteY12" fmla="*/ 219075 h 2603927"/>
                <a:gd name="connsiteX0" fmla="*/ 371804 w 2820188"/>
                <a:gd name="connsiteY0" fmla="*/ 219075 h 2607643"/>
                <a:gd name="connsiteX1" fmla="*/ 105104 w 2820188"/>
                <a:gd name="connsiteY1" fmla="*/ 742950 h 2607643"/>
                <a:gd name="connsiteX2" fmla="*/ 329 w 2820188"/>
                <a:gd name="connsiteY2" fmla="*/ 1419225 h 2607643"/>
                <a:gd name="connsiteX3" fmla="*/ 133679 w 2820188"/>
                <a:gd name="connsiteY3" fmla="*/ 2057400 h 2607643"/>
                <a:gd name="connsiteX4" fmla="*/ 971879 w 2820188"/>
                <a:gd name="connsiteY4" fmla="*/ 2552700 h 2607643"/>
                <a:gd name="connsiteX5" fmla="*/ 1914854 w 2820188"/>
                <a:gd name="connsiteY5" fmla="*/ 2562225 h 2607643"/>
                <a:gd name="connsiteX6" fmla="*/ 2600654 w 2820188"/>
                <a:gd name="connsiteY6" fmla="*/ 2257425 h 2607643"/>
                <a:gd name="connsiteX7" fmla="*/ 2810204 w 2820188"/>
                <a:gd name="connsiteY7" fmla="*/ 1552575 h 2607643"/>
                <a:gd name="connsiteX8" fmla="*/ 2743529 w 2820188"/>
                <a:gd name="connsiteY8" fmla="*/ 704850 h 2607643"/>
                <a:gd name="connsiteX9" fmla="*/ 2372054 w 2820188"/>
                <a:gd name="connsiteY9" fmla="*/ 304800 h 2607643"/>
                <a:gd name="connsiteX10" fmla="*/ 2010104 w 2820188"/>
                <a:gd name="connsiteY10" fmla="*/ 114300 h 2607643"/>
                <a:gd name="connsiteX11" fmla="*/ 1029029 w 2820188"/>
                <a:gd name="connsiteY11" fmla="*/ 0 h 2607643"/>
                <a:gd name="connsiteX12" fmla="*/ 371804 w 2820188"/>
                <a:gd name="connsiteY12" fmla="*/ 219075 h 2607643"/>
                <a:gd name="connsiteX0" fmla="*/ 371804 w 2820188"/>
                <a:gd name="connsiteY0" fmla="*/ 230705 h 2619273"/>
                <a:gd name="connsiteX1" fmla="*/ 105104 w 2820188"/>
                <a:gd name="connsiteY1" fmla="*/ 754580 h 2619273"/>
                <a:gd name="connsiteX2" fmla="*/ 329 w 2820188"/>
                <a:gd name="connsiteY2" fmla="*/ 1430855 h 2619273"/>
                <a:gd name="connsiteX3" fmla="*/ 133679 w 2820188"/>
                <a:gd name="connsiteY3" fmla="*/ 2069030 h 2619273"/>
                <a:gd name="connsiteX4" fmla="*/ 971879 w 2820188"/>
                <a:gd name="connsiteY4" fmla="*/ 2564330 h 2619273"/>
                <a:gd name="connsiteX5" fmla="*/ 1914854 w 2820188"/>
                <a:gd name="connsiteY5" fmla="*/ 2573855 h 2619273"/>
                <a:gd name="connsiteX6" fmla="*/ 2600654 w 2820188"/>
                <a:gd name="connsiteY6" fmla="*/ 2269055 h 2619273"/>
                <a:gd name="connsiteX7" fmla="*/ 2810204 w 2820188"/>
                <a:gd name="connsiteY7" fmla="*/ 1564205 h 2619273"/>
                <a:gd name="connsiteX8" fmla="*/ 2743529 w 2820188"/>
                <a:gd name="connsiteY8" fmla="*/ 716480 h 2619273"/>
                <a:gd name="connsiteX9" fmla="*/ 2372054 w 2820188"/>
                <a:gd name="connsiteY9" fmla="*/ 316430 h 2619273"/>
                <a:gd name="connsiteX10" fmla="*/ 2010104 w 2820188"/>
                <a:gd name="connsiteY10" fmla="*/ 125930 h 2619273"/>
                <a:gd name="connsiteX11" fmla="*/ 1495753 w 2820188"/>
                <a:gd name="connsiteY11" fmla="*/ 40205 h 2619273"/>
                <a:gd name="connsiteX12" fmla="*/ 1029029 w 2820188"/>
                <a:gd name="connsiteY12" fmla="*/ 11630 h 2619273"/>
                <a:gd name="connsiteX13" fmla="*/ 371804 w 2820188"/>
                <a:gd name="connsiteY13" fmla="*/ 230705 h 2619273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1029029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10104 w 2820188"/>
                <a:gd name="connsiteY10" fmla="*/ 12010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20188"/>
                <a:gd name="connsiteY0" fmla="*/ 224881 h 2613449"/>
                <a:gd name="connsiteX1" fmla="*/ 105104 w 2820188"/>
                <a:gd name="connsiteY1" fmla="*/ 748756 h 2613449"/>
                <a:gd name="connsiteX2" fmla="*/ 329 w 2820188"/>
                <a:gd name="connsiteY2" fmla="*/ 1425031 h 2613449"/>
                <a:gd name="connsiteX3" fmla="*/ 133679 w 2820188"/>
                <a:gd name="connsiteY3" fmla="*/ 2063206 h 2613449"/>
                <a:gd name="connsiteX4" fmla="*/ 971879 w 2820188"/>
                <a:gd name="connsiteY4" fmla="*/ 2558506 h 2613449"/>
                <a:gd name="connsiteX5" fmla="*/ 1914854 w 2820188"/>
                <a:gd name="connsiteY5" fmla="*/ 2568031 h 2613449"/>
                <a:gd name="connsiteX6" fmla="*/ 2600654 w 2820188"/>
                <a:gd name="connsiteY6" fmla="*/ 2263231 h 2613449"/>
                <a:gd name="connsiteX7" fmla="*/ 2810204 w 2820188"/>
                <a:gd name="connsiteY7" fmla="*/ 1558381 h 2613449"/>
                <a:gd name="connsiteX8" fmla="*/ 2743529 w 2820188"/>
                <a:gd name="connsiteY8" fmla="*/ 710656 h 2613449"/>
                <a:gd name="connsiteX9" fmla="*/ 2372054 w 2820188"/>
                <a:gd name="connsiteY9" fmla="*/ 310606 h 2613449"/>
                <a:gd name="connsiteX10" fmla="*/ 2076779 w 2820188"/>
                <a:gd name="connsiteY10" fmla="*/ 139156 h 2613449"/>
                <a:gd name="connsiteX11" fmla="*/ 1495753 w 2820188"/>
                <a:gd name="connsiteY11" fmla="*/ 101056 h 2613449"/>
                <a:gd name="connsiteX12" fmla="*/ 943304 w 2820188"/>
                <a:gd name="connsiteY12" fmla="*/ 5806 h 2613449"/>
                <a:gd name="connsiteX13" fmla="*/ 371804 w 2820188"/>
                <a:gd name="connsiteY13" fmla="*/ 224881 h 2613449"/>
                <a:gd name="connsiteX0" fmla="*/ 371804 w 2817798"/>
                <a:gd name="connsiteY0" fmla="*/ 224881 h 2613449"/>
                <a:gd name="connsiteX1" fmla="*/ 105104 w 2817798"/>
                <a:gd name="connsiteY1" fmla="*/ 748756 h 2613449"/>
                <a:gd name="connsiteX2" fmla="*/ 329 w 2817798"/>
                <a:gd name="connsiteY2" fmla="*/ 1425031 h 2613449"/>
                <a:gd name="connsiteX3" fmla="*/ 133679 w 2817798"/>
                <a:gd name="connsiteY3" fmla="*/ 2063206 h 2613449"/>
                <a:gd name="connsiteX4" fmla="*/ 971879 w 2817798"/>
                <a:gd name="connsiteY4" fmla="*/ 2558506 h 2613449"/>
                <a:gd name="connsiteX5" fmla="*/ 1914854 w 2817798"/>
                <a:gd name="connsiteY5" fmla="*/ 2568031 h 2613449"/>
                <a:gd name="connsiteX6" fmla="*/ 2600654 w 2817798"/>
                <a:gd name="connsiteY6" fmla="*/ 2263231 h 2613449"/>
                <a:gd name="connsiteX7" fmla="*/ 2810204 w 2817798"/>
                <a:gd name="connsiteY7" fmla="*/ 1558381 h 2613449"/>
                <a:gd name="connsiteX8" fmla="*/ 2743529 w 2817798"/>
                <a:gd name="connsiteY8" fmla="*/ 710656 h 2613449"/>
                <a:gd name="connsiteX9" fmla="*/ 2476829 w 2817798"/>
                <a:gd name="connsiteY9" fmla="*/ 329656 h 2613449"/>
                <a:gd name="connsiteX10" fmla="*/ 2076779 w 2817798"/>
                <a:gd name="connsiteY10" fmla="*/ 139156 h 2613449"/>
                <a:gd name="connsiteX11" fmla="*/ 1495753 w 2817798"/>
                <a:gd name="connsiteY11" fmla="*/ 101056 h 2613449"/>
                <a:gd name="connsiteX12" fmla="*/ 943304 w 2817798"/>
                <a:gd name="connsiteY12" fmla="*/ 5806 h 2613449"/>
                <a:gd name="connsiteX13" fmla="*/ 371804 w 2817798"/>
                <a:gd name="connsiteY13" fmla="*/ 224881 h 2613449"/>
                <a:gd name="connsiteX0" fmla="*/ 371804 w 2817798"/>
                <a:gd name="connsiteY0" fmla="*/ 224881 h 2594029"/>
                <a:gd name="connsiteX1" fmla="*/ 105104 w 2817798"/>
                <a:gd name="connsiteY1" fmla="*/ 748756 h 2594029"/>
                <a:gd name="connsiteX2" fmla="*/ 329 w 2817798"/>
                <a:gd name="connsiteY2" fmla="*/ 1425031 h 2594029"/>
                <a:gd name="connsiteX3" fmla="*/ 133679 w 2817798"/>
                <a:gd name="connsiteY3" fmla="*/ 2063206 h 2594029"/>
                <a:gd name="connsiteX4" fmla="*/ 829004 w 2817798"/>
                <a:gd name="connsiteY4" fmla="*/ 2520406 h 2594029"/>
                <a:gd name="connsiteX5" fmla="*/ 1914854 w 2817798"/>
                <a:gd name="connsiteY5" fmla="*/ 2568031 h 2594029"/>
                <a:gd name="connsiteX6" fmla="*/ 2600654 w 2817798"/>
                <a:gd name="connsiteY6" fmla="*/ 2263231 h 2594029"/>
                <a:gd name="connsiteX7" fmla="*/ 2810204 w 2817798"/>
                <a:gd name="connsiteY7" fmla="*/ 1558381 h 2594029"/>
                <a:gd name="connsiteX8" fmla="*/ 2743529 w 2817798"/>
                <a:gd name="connsiteY8" fmla="*/ 710656 h 2594029"/>
                <a:gd name="connsiteX9" fmla="*/ 2476829 w 2817798"/>
                <a:gd name="connsiteY9" fmla="*/ 329656 h 2594029"/>
                <a:gd name="connsiteX10" fmla="*/ 2076779 w 2817798"/>
                <a:gd name="connsiteY10" fmla="*/ 139156 h 2594029"/>
                <a:gd name="connsiteX11" fmla="*/ 1495753 w 2817798"/>
                <a:gd name="connsiteY11" fmla="*/ 101056 h 2594029"/>
                <a:gd name="connsiteX12" fmla="*/ 943304 w 2817798"/>
                <a:gd name="connsiteY12" fmla="*/ 5806 h 2594029"/>
                <a:gd name="connsiteX13" fmla="*/ 371804 w 2817798"/>
                <a:gd name="connsiteY13" fmla="*/ 224881 h 2594029"/>
                <a:gd name="connsiteX0" fmla="*/ 371804 w 2817798"/>
                <a:gd name="connsiteY0" fmla="*/ 224881 h 2596313"/>
                <a:gd name="connsiteX1" fmla="*/ 105104 w 2817798"/>
                <a:gd name="connsiteY1" fmla="*/ 748756 h 2596313"/>
                <a:gd name="connsiteX2" fmla="*/ 329 w 2817798"/>
                <a:gd name="connsiteY2" fmla="*/ 1425031 h 2596313"/>
                <a:gd name="connsiteX3" fmla="*/ 133679 w 2817798"/>
                <a:gd name="connsiteY3" fmla="*/ 2063206 h 2596313"/>
                <a:gd name="connsiteX4" fmla="*/ 829004 w 2817798"/>
                <a:gd name="connsiteY4" fmla="*/ 2520406 h 2596313"/>
                <a:gd name="connsiteX5" fmla="*/ 1381453 w 2817798"/>
                <a:gd name="connsiteY5" fmla="*/ 2577556 h 2596313"/>
                <a:gd name="connsiteX6" fmla="*/ 1914854 w 2817798"/>
                <a:gd name="connsiteY6" fmla="*/ 2568031 h 2596313"/>
                <a:gd name="connsiteX7" fmla="*/ 2600654 w 2817798"/>
                <a:gd name="connsiteY7" fmla="*/ 2263231 h 2596313"/>
                <a:gd name="connsiteX8" fmla="*/ 2810204 w 2817798"/>
                <a:gd name="connsiteY8" fmla="*/ 1558381 h 2596313"/>
                <a:gd name="connsiteX9" fmla="*/ 2743529 w 2817798"/>
                <a:gd name="connsiteY9" fmla="*/ 710656 h 2596313"/>
                <a:gd name="connsiteX10" fmla="*/ 2476829 w 2817798"/>
                <a:gd name="connsiteY10" fmla="*/ 329656 h 2596313"/>
                <a:gd name="connsiteX11" fmla="*/ 2076779 w 2817798"/>
                <a:gd name="connsiteY11" fmla="*/ 139156 h 2596313"/>
                <a:gd name="connsiteX12" fmla="*/ 1495753 w 2817798"/>
                <a:gd name="connsiteY12" fmla="*/ 101056 h 2596313"/>
                <a:gd name="connsiteX13" fmla="*/ 943304 w 2817798"/>
                <a:gd name="connsiteY13" fmla="*/ 5806 h 2596313"/>
                <a:gd name="connsiteX14" fmla="*/ 371804 w 2817798"/>
                <a:gd name="connsiteY14" fmla="*/ 224881 h 2596313"/>
                <a:gd name="connsiteX0" fmla="*/ 371804 w 2817798"/>
                <a:gd name="connsiteY0" fmla="*/ 224881 h 2586471"/>
                <a:gd name="connsiteX1" fmla="*/ 105104 w 2817798"/>
                <a:gd name="connsiteY1" fmla="*/ 748756 h 2586471"/>
                <a:gd name="connsiteX2" fmla="*/ 329 w 2817798"/>
                <a:gd name="connsiteY2" fmla="*/ 1425031 h 2586471"/>
                <a:gd name="connsiteX3" fmla="*/ 133679 w 2817798"/>
                <a:gd name="connsiteY3" fmla="*/ 2063206 h 2586471"/>
                <a:gd name="connsiteX4" fmla="*/ 829004 w 2817798"/>
                <a:gd name="connsiteY4" fmla="*/ 2520406 h 2586471"/>
                <a:gd name="connsiteX5" fmla="*/ 1229053 w 2817798"/>
                <a:gd name="connsiteY5" fmla="*/ 2548981 h 2586471"/>
                <a:gd name="connsiteX6" fmla="*/ 1914854 w 2817798"/>
                <a:gd name="connsiteY6" fmla="*/ 2568031 h 2586471"/>
                <a:gd name="connsiteX7" fmla="*/ 2600654 w 2817798"/>
                <a:gd name="connsiteY7" fmla="*/ 2263231 h 2586471"/>
                <a:gd name="connsiteX8" fmla="*/ 2810204 w 2817798"/>
                <a:gd name="connsiteY8" fmla="*/ 1558381 h 2586471"/>
                <a:gd name="connsiteX9" fmla="*/ 2743529 w 2817798"/>
                <a:gd name="connsiteY9" fmla="*/ 710656 h 2586471"/>
                <a:gd name="connsiteX10" fmla="*/ 2476829 w 2817798"/>
                <a:gd name="connsiteY10" fmla="*/ 329656 h 2586471"/>
                <a:gd name="connsiteX11" fmla="*/ 2076779 w 2817798"/>
                <a:gd name="connsiteY11" fmla="*/ 139156 h 2586471"/>
                <a:gd name="connsiteX12" fmla="*/ 1495753 w 2817798"/>
                <a:gd name="connsiteY12" fmla="*/ 101056 h 2586471"/>
                <a:gd name="connsiteX13" fmla="*/ 943304 w 2817798"/>
                <a:gd name="connsiteY13" fmla="*/ 5806 h 2586471"/>
                <a:gd name="connsiteX14" fmla="*/ 371804 w 2817798"/>
                <a:gd name="connsiteY14" fmla="*/ 224881 h 2586471"/>
                <a:gd name="connsiteX0" fmla="*/ 371804 w 2817798"/>
                <a:gd name="connsiteY0" fmla="*/ 224881 h 2584106"/>
                <a:gd name="connsiteX1" fmla="*/ 105104 w 2817798"/>
                <a:gd name="connsiteY1" fmla="*/ 748756 h 2584106"/>
                <a:gd name="connsiteX2" fmla="*/ 329 w 2817798"/>
                <a:gd name="connsiteY2" fmla="*/ 1425031 h 2584106"/>
                <a:gd name="connsiteX3" fmla="*/ 133679 w 2817798"/>
                <a:gd name="connsiteY3" fmla="*/ 2063206 h 2584106"/>
                <a:gd name="connsiteX4" fmla="*/ 829004 w 2817798"/>
                <a:gd name="connsiteY4" fmla="*/ 2520406 h 2584106"/>
                <a:gd name="connsiteX5" fmla="*/ 1476703 w 2817798"/>
                <a:gd name="connsiteY5" fmla="*/ 2539456 h 2584106"/>
                <a:gd name="connsiteX6" fmla="*/ 1914854 w 2817798"/>
                <a:gd name="connsiteY6" fmla="*/ 2568031 h 2584106"/>
                <a:gd name="connsiteX7" fmla="*/ 2600654 w 2817798"/>
                <a:gd name="connsiteY7" fmla="*/ 2263231 h 2584106"/>
                <a:gd name="connsiteX8" fmla="*/ 2810204 w 2817798"/>
                <a:gd name="connsiteY8" fmla="*/ 1558381 h 2584106"/>
                <a:gd name="connsiteX9" fmla="*/ 2743529 w 2817798"/>
                <a:gd name="connsiteY9" fmla="*/ 710656 h 2584106"/>
                <a:gd name="connsiteX10" fmla="*/ 2476829 w 2817798"/>
                <a:gd name="connsiteY10" fmla="*/ 329656 h 2584106"/>
                <a:gd name="connsiteX11" fmla="*/ 2076779 w 2817798"/>
                <a:gd name="connsiteY11" fmla="*/ 139156 h 2584106"/>
                <a:gd name="connsiteX12" fmla="*/ 1495753 w 2817798"/>
                <a:gd name="connsiteY12" fmla="*/ 101056 h 2584106"/>
                <a:gd name="connsiteX13" fmla="*/ 943304 w 2817798"/>
                <a:gd name="connsiteY13" fmla="*/ 5806 h 2584106"/>
                <a:gd name="connsiteX14" fmla="*/ 371804 w 2817798"/>
                <a:gd name="connsiteY14" fmla="*/ 224881 h 2584106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829004 w 2817797"/>
                <a:gd name="connsiteY4" fmla="*/ 2520406 h 2590898"/>
                <a:gd name="connsiteX5" fmla="*/ 1476703 w 2817797"/>
                <a:gd name="connsiteY5" fmla="*/ 2539456 h 2590898"/>
                <a:gd name="connsiteX6" fmla="*/ 1914854 w 2817797"/>
                <a:gd name="connsiteY6" fmla="*/ 2568031 h 2590898"/>
                <a:gd name="connsiteX7" fmla="*/ 2600654 w 2817797"/>
                <a:gd name="connsiteY7" fmla="*/ 2167981 h 2590898"/>
                <a:gd name="connsiteX8" fmla="*/ 2810204 w 2817797"/>
                <a:gd name="connsiteY8" fmla="*/ 1558381 h 2590898"/>
                <a:gd name="connsiteX9" fmla="*/ 2743529 w 2817797"/>
                <a:gd name="connsiteY9" fmla="*/ 710656 h 2590898"/>
                <a:gd name="connsiteX10" fmla="*/ 2476829 w 2817797"/>
                <a:gd name="connsiteY10" fmla="*/ 329656 h 2590898"/>
                <a:gd name="connsiteX11" fmla="*/ 2076779 w 2817797"/>
                <a:gd name="connsiteY11" fmla="*/ 139156 h 2590898"/>
                <a:gd name="connsiteX12" fmla="*/ 1495753 w 2817797"/>
                <a:gd name="connsiteY12" fmla="*/ 101056 h 2590898"/>
                <a:gd name="connsiteX13" fmla="*/ 943304 w 2817797"/>
                <a:gd name="connsiteY13" fmla="*/ 5806 h 2590898"/>
                <a:gd name="connsiteX14" fmla="*/ 371804 w 2817797"/>
                <a:gd name="connsiteY14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67054 w 2817797"/>
                <a:gd name="connsiteY4" fmla="*/ 23394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71804 w 2817797"/>
                <a:gd name="connsiteY0" fmla="*/ 224881 h 2590898"/>
                <a:gd name="connsiteX1" fmla="*/ 105104 w 2817797"/>
                <a:gd name="connsiteY1" fmla="*/ 748756 h 2590898"/>
                <a:gd name="connsiteX2" fmla="*/ 329 w 2817797"/>
                <a:gd name="connsiteY2" fmla="*/ 1425031 h 2590898"/>
                <a:gd name="connsiteX3" fmla="*/ 133679 w 2817797"/>
                <a:gd name="connsiteY3" fmla="*/ 2063206 h 2590898"/>
                <a:gd name="connsiteX4" fmla="*/ 476579 w 2817797"/>
                <a:gd name="connsiteY4" fmla="*/ 2301331 h 2590898"/>
                <a:gd name="connsiteX5" fmla="*/ 829004 w 2817797"/>
                <a:gd name="connsiteY5" fmla="*/ 2520406 h 2590898"/>
                <a:gd name="connsiteX6" fmla="*/ 1476703 w 2817797"/>
                <a:gd name="connsiteY6" fmla="*/ 2539456 h 2590898"/>
                <a:gd name="connsiteX7" fmla="*/ 1914854 w 2817797"/>
                <a:gd name="connsiteY7" fmla="*/ 2568031 h 2590898"/>
                <a:gd name="connsiteX8" fmla="*/ 2600654 w 2817797"/>
                <a:gd name="connsiteY8" fmla="*/ 2167981 h 2590898"/>
                <a:gd name="connsiteX9" fmla="*/ 2810204 w 2817797"/>
                <a:gd name="connsiteY9" fmla="*/ 1558381 h 2590898"/>
                <a:gd name="connsiteX10" fmla="*/ 2743529 w 2817797"/>
                <a:gd name="connsiteY10" fmla="*/ 710656 h 2590898"/>
                <a:gd name="connsiteX11" fmla="*/ 2476829 w 2817797"/>
                <a:gd name="connsiteY11" fmla="*/ 329656 h 2590898"/>
                <a:gd name="connsiteX12" fmla="*/ 2076779 w 2817797"/>
                <a:gd name="connsiteY12" fmla="*/ 139156 h 2590898"/>
                <a:gd name="connsiteX13" fmla="*/ 1495753 w 2817797"/>
                <a:gd name="connsiteY13" fmla="*/ 101056 h 2590898"/>
                <a:gd name="connsiteX14" fmla="*/ 943304 w 2817797"/>
                <a:gd name="connsiteY14" fmla="*/ 5806 h 2590898"/>
                <a:gd name="connsiteX15" fmla="*/ 371804 w 2817797"/>
                <a:gd name="connsiteY15" fmla="*/ 224881 h 2590898"/>
                <a:gd name="connsiteX0" fmla="*/ 334172 w 2780165"/>
                <a:gd name="connsiteY0" fmla="*/ 224881 h 2590898"/>
                <a:gd name="connsiteX1" fmla="*/ 67472 w 2780165"/>
                <a:gd name="connsiteY1" fmla="*/ 748756 h 2590898"/>
                <a:gd name="connsiteX2" fmla="*/ 797 w 2780165"/>
                <a:gd name="connsiteY2" fmla="*/ 1425031 h 2590898"/>
                <a:gd name="connsiteX3" fmla="*/ 96047 w 2780165"/>
                <a:gd name="connsiteY3" fmla="*/ 2063206 h 2590898"/>
                <a:gd name="connsiteX4" fmla="*/ 438947 w 2780165"/>
                <a:gd name="connsiteY4" fmla="*/ 2301331 h 2590898"/>
                <a:gd name="connsiteX5" fmla="*/ 791372 w 2780165"/>
                <a:gd name="connsiteY5" fmla="*/ 2520406 h 2590898"/>
                <a:gd name="connsiteX6" fmla="*/ 1439071 w 2780165"/>
                <a:gd name="connsiteY6" fmla="*/ 2539456 h 2590898"/>
                <a:gd name="connsiteX7" fmla="*/ 1877222 w 2780165"/>
                <a:gd name="connsiteY7" fmla="*/ 2568031 h 2590898"/>
                <a:gd name="connsiteX8" fmla="*/ 2563022 w 2780165"/>
                <a:gd name="connsiteY8" fmla="*/ 2167981 h 2590898"/>
                <a:gd name="connsiteX9" fmla="*/ 2772572 w 2780165"/>
                <a:gd name="connsiteY9" fmla="*/ 1558381 h 2590898"/>
                <a:gd name="connsiteX10" fmla="*/ 2705897 w 2780165"/>
                <a:gd name="connsiteY10" fmla="*/ 710656 h 2590898"/>
                <a:gd name="connsiteX11" fmla="*/ 2439197 w 2780165"/>
                <a:gd name="connsiteY11" fmla="*/ 329656 h 2590898"/>
                <a:gd name="connsiteX12" fmla="*/ 2039147 w 2780165"/>
                <a:gd name="connsiteY12" fmla="*/ 139156 h 2590898"/>
                <a:gd name="connsiteX13" fmla="*/ 1458121 w 2780165"/>
                <a:gd name="connsiteY13" fmla="*/ 101056 h 2590898"/>
                <a:gd name="connsiteX14" fmla="*/ 905672 w 2780165"/>
                <a:gd name="connsiteY14" fmla="*/ 5806 h 2590898"/>
                <a:gd name="connsiteX15" fmla="*/ 334172 w 2780165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38880 w 2779898"/>
                <a:gd name="connsiteY12" fmla="*/ 139156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898"/>
                <a:gd name="connsiteY0" fmla="*/ 224881 h 2590898"/>
                <a:gd name="connsiteX1" fmla="*/ 124355 w 2779898"/>
                <a:gd name="connsiteY1" fmla="*/ 748756 h 2590898"/>
                <a:gd name="connsiteX2" fmla="*/ 530 w 2779898"/>
                <a:gd name="connsiteY2" fmla="*/ 1425031 h 2590898"/>
                <a:gd name="connsiteX3" fmla="*/ 95780 w 2779898"/>
                <a:gd name="connsiteY3" fmla="*/ 2063206 h 2590898"/>
                <a:gd name="connsiteX4" fmla="*/ 438680 w 2779898"/>
                <a:gd name="connsiteY4" fmla="*/ 2301331 h 2590898"/>
                <a:gd name="connsiteX5" fmla="*/ 791105 w 2779898"/>
                <a:gd name="connsiteY5" fmla="*/ 2520406 h 2590898"/>
                <a:gd name="connsiteX6" fmla="*/ 1438804 w 2779898"/>
                <a:gd name="connsiteY6" fmla="*/ 2539456 h 2590898"/>
                <a:gd name="connsiteX7" fmla="*/ 1876955 w 2779898"/>
                <a:gd name="connsiteY7" fmla="*/ 2568031 h 2590898"/>
                <a:gd name="connsiteX8" fmla="*/ 2562755 w 2779898"/>
                <a:gd name="connsiteY8" fmla="*/ 2167981 h 2590898"/>
                <a:gd name="connsiteX9" fmla="*/ 2772305 w 2779898"/>
                <a:gd name="connsiteY9" fmla="*/ 1558381 h 2590898"/>
                <a:gd name="connsiteX10" fmla="*/ 2705630 w 2779898"/>
                <a:gd name="connsiteY10" fmla="*/ 710656 h 2590898"/>
                <a:gd name="connsiteX11" fmla="*/ 2438930 w 2779898"/>
                <a:gd name="connsiteY11" fmla="*/ 329656 h 2590898"/>
                <a:gd name="connsiteX12" fmla="*/ 2057930 w 2779898"/>
                <a:gd name="connsiteY12" fmla="*/ 205831 h 2590898"/>
                <a:gd name="connsiteX13" fmla="*/ 1457854 w 2779898"/>
                <a:gd name="connsiteY13" fmla="*/ 101056 h 2590898"/>
                <a:gd name="connsiteX14" fmla="*/ 905405 w 2779898"/>
                <a:gd name="connsiteY14" fmla="*/ 5806 h 2590898"/>
                <a:gd name="connsiteX15" fmla="*/ 333905 w 2779898"/>
                <a:gd name="connsiteY15" fmla="*/ 224881 h 2590898"/>
                <a:gd name="connsiteX0" fmla="*/ 333905 w 2779395"/>
                <a:gd name="connsiteY0" fmla="*/ 224881 h 2590898"/>
                <a:gd name="connsiteX1" fmla="*/ 124355 w 2779395"/>
                <a:gd name="connsiteY1" fmla="*/ 748756 h 2590898"/>
                <a:gd name="connsiteX2" fmla="*/ 530 w 2779395"/>
                <a:gd name="connsiteY2" fmla="*/ 1425031 h 2590898"/>
                <a:gd name="connsiteX3" fmla="*/ 95780 w 2779395"/>
                <a:gd name="connsiteY3" fmla="*/ 2063206 h 2590898"/>
                <a:gd name="connsiteX4" fmla="*/ 438680 w 2779395"/>
                <a:gd name="connsiteY4" fmla="*/ 2301331 h 2590898"/>
                <a:gd name="connsiteX5" fmla="*/ 791105 w 2779395"/>
                <a:gd name="connsiteY5" fmla="*/ 2520406 h 2590898"/>
                <a:gd name="connsiteX6" fmla="*/ 1438804 w 2779395"/>
                <a:gd name="connsiteY6" fmla="*/ 2539456 h 2590898"/>
                <a:gd name="connsiteX7" fmla="*/ 1876955 w 2779395"/>
                <a:gd name="connsiteY7" fmla="*/ 2568031 h 2590898"/>
                <a:gd name="connsiteX8" fmla="*/ 2562755 w 2779395"/>
                <a:gd name="connsiteY8" fmla="*/ 2167981 h 2590898"/>
                <a:gd name="connsiteX9" fmla="*/ 2772305 w 2779395"/>
                <a:gd name="connsiteY9" fmla="*/ 1558381 h 2590898"/>
                <a:gd name="connsiteX10" fmla="*/ 2705630 w 2779395"/>
                <a:gd name="connsiteY10" fmla="*/ 710656 h 2590898"/>
                <a:gd name="connsiteX11" fmla="*/ 2467505 w 2779395"/>
                <a:gd name="connsiteY11" fmla="*/ 520156 h 2590898"/>
                <a:gd name="connsiteX12" fmla="*/ 2057930 w 2779395"/>
                <a:gd name="connsiteY12" fmla="*/ 205831 h 2590898"/>
                <a:gd name="connsiteX13" fmla="*/ 1457854 w 2779395"/>
                <a:gd name="connsiteY13" fmla="*/ 101056 h 2590898"/>
                <a:gd name="connsiteX14" fmla="*/ 905405 w 2779395"/>
                <a:gd name="connsiteY14" fmla="*/ 5806 h 2590898"/>
                <a:gd name="connsiteX15" fmla="*/ 333905 w 2779395"/>
                <a:gd name="connsiteY15" fmla="*/ 224881 h 2590898"/>
                <a:gd name="connsiteX0" fmla="*/ 333905 w 2779088"/>
                <a:gd name="connsiteY0" fmla="*/ 224881 h 2590898"/>
                <a:gd name="connsiteX1" fmla="*/ 124355 w 2779088"/>
                <a:gd name="connsiteY1" fmla="*/ 748756 h 2590898"/>
                <a:gd name="connsiteX2" fmla="*/ 530 w 2779088"/>
                <a:gd name="connsiteY2" fmla="*/ 1425031 h 2590898"/>
                <a:gd name="connsiteX3" fmla="*/ 95780 w 2779088"/>
                <a:gd name="connsiteY3" fmla="*/ 2063206 h 2590898"/>
                <a:gd name="connsiteX4" fmla="*/ 438680 w 2779088"/>
                <a:gd name="connsiteY4" fmla="*/ 2301331 h 2590898"/>
                <a:gd name="connsiteX5" fmla="*/ 791105 w 2779088"/>
                <a:gd name="connsiteY5" fmla="*/ 2520406 h 2590898"/>
                <a:gd name="connsiteX6" fmla="*/ 1438804 w 2779088"/>
                <a:gd name="connsiteY6" fmla="*/ 2539456 h 2590898"/>
                <a:gd name="connsiteX7" fmla="*/ 1876955 w 2779088"/>
                <a:gd name="connsiteY7" fmla="*/ 2568031 h 2590898"/>
                <a:gd name="connsiteX8" fmla="*/ 2562755 w 2779088"/>
                <a:gd name="connsiteY8" fmla="*/ 2167981 h 2590898"/>
                <a:gd name="connsiteX9" fmla="*/ 2772305 w 2779088"/>
                <a:gd name="connsiteY9" fmla="*/ 1558381 h 2590898"/>
                <a:gd name="connsiteX10" fmla="*/ 2705630 w 2779088"/>
                <a:gd name="connsiteY10" fmla="*/ 710656 h 2590898"/>
                <a:gd name="connsiteX11" fmla="*/ 2486555 w 2779088"/>
                <a:gd name="connsiteY11" fmla="*/ 491581 h 2590898"/>
                <a:gd name="connsiteX12" fmla="*/ 2057930 w 2779088"/>
                <a:gd name="connsiteY12" fmla="*/ 205831 h 2590898"/>
                <a:gd name="connsiteX13" fmla="*/ 1457854 w 2779088"/>
                <a:gd name="connsiteY13" fmla="*/ 101056 h 2590898"/>
                <a:gd name="connsiteX14" fmla="*/ 905405 w 2779088"/>
                <a:gd name="connsiteY14" fmla="*/ 5806 h 2590898"/>
                <a:gd name="connsiteX15" fmla="*/ 333905 w 2779088"/>
                <a:gd name="connsiteY15" fmla="*/ 224881 h 2590898"/>
                <a:gd name="connsiteX0" fmla="*/ 333905 w 2777684"/>
                <a:gd name="connsiteY0" fmla="*/ 224881 h 2590898"/>
                <a:gd name="connsiteX1" fmla="*/ 124355 w 2777684"/>
                <a:gd name="connsiteY1" fmla="*/ 748756 h 2590898"/>
                <a:gd name="connsiteX2" fmla="*/ 530 w 2777684"/>
                <a:gd name="connsiteY2" fmla="*/ 1425031 h 2590898"/>
                <a:gd name="connsiteX3" fmla="*/ 95780 w 2777684"/>
                <a:gd name="connsiteY3" fmla="*/ 2063206 h 2590898"/>
                <a:gd name="connsiteX4" fmla="*/ 438680 w 2777684"/>
                <a:gd name="connsiteY4" fmla="*/ 2301331 h 2590898"/>
                <a:gd name="connsiteX5" fmla="*/ 791105 w 2777684"/>
                <a:gd name="connsiteY5" fmla="*/ 2520406 h 2590898"/>
                <a:gd name="connsiteX6" fmla="*/ 1438804 w 2777684"/>
                <a:gd name="connsiteY6" fmla="*/ 2539456 h 2590898"/>
                <a:gd name="connsiteX7" fmla="*/ 1876955 w 2777684"/>
                <a:gd name="connsiteY7" fmla="*/ 2568031 h 2590898"/>
                <a:gd name="connsiteX8" fmla="*/ 2562755 w 2777684"/>
                <a:gd name="connsiteY8" fmla="*/ 2167981 h 2590898"/>
                <a:gd name="connsiteX9" fmla="*/ 2772305 w 2777684"/>
                <a:gd name="connsiteY9" fmla="*/ 1558381 h 2590898"/>
                <a:gd name="connsiteX10" fmla="*/ 2696105 w 2777684"/>
                <a:gd name="connsiteY10" fmla="*/ 796381 h 2590898"/>
                <a:gd name="connsiteX11" fmla="*/ 2486555 w 2777684"/>
                <a:gd name="connsiteY11" fmla="*/ 491581 h 2590898"/>
                <a:gd name="connsiteX12" fmla="*/ 2057930 w 2777684"/>
                <a:gd name="connsiteY12" fmla="*/ 205831 h 2590898"/>
                <a:gd name="connsiteX13" fmla="*/ 1457854 w 2777684"/>
                <a:gd name="connsiteY13" fmla="*/ 101056 h 2590898"/>
                <a:gd name="connsiteX14" fmla="*/ 905405 w 2777684"/>
                <a:gd name="connsiteY14" fmla="*/ 5806 h 2590898"/>
                <a:gd name="connsiteX15" fmla="*/ 333905 w 2777684"/>
                <a:gd name="connsiteY15" fmla="*/ 224881 h 2590898"/>
                <a:gd name="connsiteX0" fmla="*/ 333905 w 2777684"/>
                <a:gd name="connsiteY0" fmla="*/ 1303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33905 w 2777684"/>
                <a:gd name="connsiteY15" fmla="*/ 1303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791105 w 2777684"/>
                <a:gd name="connsiteY5" fmla="*/ 24259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96404"/>
                <a:gd name="connsiteX1" fmla="*/ 124355 w 2777684"/>
                <a:gd name="connsiteY1" fmla="*/ 654262 h 2496404"/>
                <a:gd name="connsiteX2" fmla="*/ 530 w 2777684"/>
                <a:gd name="connsiteY2" fmla="*/ 1330537 h 2496404"/>
                <a:gd name="connsiteX3" fmla="*/ 95780 w 2777684"/>
                <a:gd name="connsiteY3" fmla="*/ 1968712 h 2496404"/>
                <a:gd name="connsiteX4" fmla="*/ 438680 w 2777684"/>
                <a:gd name="connsiteY4" fmla="*/ 2206837 h 2496404"/>
                <a:gd name="connsiteX5" fmla="*/ 905405 w 2777684"/>
                <a:gd name="connsiteY5" fmla="*/ 2349712 h 2496404"/>
                <a:gd name="connsiteX6" fmla="*/ 1438804 w 2777684"/>
                <a:gd name="connsiteY6" fmla="*/ 2444962 h 2496404"/>
                <a:gd name="connsiteX7" fmla="*/ 1876955 w 2777684"/>
                <a:gd name="connsiteY7" fmla="*/ 2473537 h 2496404"/>
                <a:gd name="connsiteX8" fmla="*/ 2562755 w 2777684"/>
                <a:gd name="connsiteY8" fmla="*/ 2073487 h 2496404"/>
                <a:gd name="connsiteX9" fmla="*/ 2772305 w 2777684"/>
                <a:gd name="connsiteY9" fmla="*/ 1463887 h 2496404"/>
                <a:gd name="connsiteX10" fmla="*/ 2696105 w 2777684"/>
                <a:gd name="connsiteY10" fmla="*/ 701887 h 2496404"/>
                <a:gd name="connsiteX11" fmla="*/ 2486555 w 2777684"/>
                <a:gd name="connsiteY11" fmla="*/ 397087 h 2496404"/>
                <a:gd name="connsiteX12" fmla="*/ 2057930 w 2777684"/>
                <a:gd name="connsiteY12" fmla="*/ 111337 h 2496404"/>
                <a:gd name="connsiteX13" fmla="*/ 1457854 w 2777684"/>
                <a:gd name="connsiteY13" fmla="*/ 6562 h 2496404"/>
                <a:gd name="connsiteX14" fmla="*/ 810155 w 2777684"/>
                <a:gd name="connsiteY14" fmla="*/ 44662 h 2496404"/>
                <a:gd name="connsiteX15" fmla="*/ 305330 w 2777684"/>
                <a:gd name="connsiteY15" fmla="*/ 244687 h 2496404"/>
                <a:gd name="connsiteX0" fmla="*/ 305330 w 2777684"/>
                <a:gd name="connsiteY0" fmla="*/ 244687 h 2449909"/>
                <a:gd name="connsiteX1" fmla="*/ 124355 w 2777684"/>
                <a:gd name="connsiteY1" fmla="*/ 654262 h 2449909"/>
                <a:gd name="connsiteX2" fmla="*/ 530 w 2777684"/>
                <a:gd name="connsiteY2" fmla="*/ 1330537 h 2449909"/>
                <a:gd name="connsiteX3" fmla="*/ 95780 w 2777684"/>
                <a:gd name="connsiteY3" fmla="*/ 1968712 h 2449909"/>
                <a:gd name="connsiteX4" fmla="*/ 438680 w 2777684"/>
                <a:gd name="connsiteY4" fmla="*/ 2206837 h 2449909"/>
                <a:gd name="connsiteX5" fmla="*/ 905405 w 2777684"/>
                <a:gd name="connsiteY5" fmla="*/ 2349712 h 2449909"/>
                <a:gd name="connsiteX6" fmla="*/ 1438804 w 2777684"/>
                <a:gd name="connsiteY6" fmla="*/ 2444962 h 2449909"/>
                <a:gd name="connsiteX7" fmla="*/ 1924580 w 2777684"/>
                <a:gd name="connsiteY7" fmla="*/ 2397337 h 2449909"/>
                <a:gd name="connsiteX8" fmla="*/ 2562755 w 2777684"/>
                <a:gd name="connsiteY8" fmla="*/ 2073487 h 2449909"/>
                <a:gd name="connsiteX9" fmla="*/ 2772305 w 2777684"/>
                <a:gd name="connsiteY9" fmla="*/ 1463887 h 2449909"/>
                <a:gd name="connsiteX10" fmla="*/ 2696105 w 2777684"/>
                <a:gd name="connsiteY10" fmla="*/ 701887 h 2449909"/>
                <a:gd name="connsiteX11" fmla="*/ 2486555 w 2777684"/>
                <a:gd name="connsiteY11" fmla="*/ 397087 h 2449909"/>
                <a:gd name="connsiteX12" fmla="*/ 2057930 w 2777684"/>
                <a:gd name="connsiteY12" fmla="*/ 111337 h 2449909"/>
                <a:gd name="connsiteX13" fmla="*/ 1457854 w 2777684"/>
                <a:gd name="connsiteY13" fmla="*/ 6562 h 2449909"/>
                <a:gd name="connsiteX14" fmla="*/ 810155 w 2777684"/>
                <a:gd name="connsiteY14" fmla="*/ 44662 h 2449909"/>
                <a:gd name="connsiteX15" fmla="*/ 305330 w 2777684"/>
                <a:gd name="connsiteY15" fmla="*/ 244687 h 2449909"/>
                <a:gd name="connsiteX0" fmla="*/ 305330 w 2777684"/>
                <a:gd name="connsiteY0" fmla="*/ 244687 h 2407844"/>
                <a:gd name="connsiteX1" fmla="*/ 124355 w 2777684"/>
                <a:gd name="connsiteY1" fmla="*/ 654262 h 2407844"/>
                <a:gd name="connsiteX2" fmla="*/ 530 w 2777684"/>
                <a:gd name="connsiteY2" fmla="*/ 1330537 h 2407844"/>
                <a:gd name="connsiteX3" fmla="*/ 95780 w 2777684"/>
                <a:gd name="connsiteY3" fmla="*/ 1968712 h 2407844"/>
                <a:gd name="connsiteX4" fmla="*/ 438680 w 2777684"/>
                <a:gd name="connsiteY4" fmla="*/ 2206837 h 2407844"/>
                <a:gd name="connsiteX5" fmla="*/ 905405 w 2777684"/>
                <a:gd name="connsiteY5" fmla="*/ 2349712 h 2407844"/>
                <a:gd name="connsiteX6" fmla="*/ 1429279 w 2777684"/>
                <a:gd name="connsiteY6" fmla="*/ 2330662 h 2407844"/>
                <a:gd name="connsiteX7" fmla="*/ 1924580 w 2777684"/>
                <a:gd name="connsiteY7" fmla="*/ 2397337 h 2407844"/>
                <a:gd name="connsiteX8" fmla="*/ 2562755 w 2777684"/>
                <a:gd name="connsiteY8" fmla="*/ 2073487 h 2407844"/>
                <a:gd name="connsiteX9" fmla="*/ 2772305 w 2777684"/>
                <a:gd name="connsiteY9" fmla="*/ 1463887 h 2407844"/>
                <a:gd name="connsiteX10" fmla="*/ 2696105 w 2777684"/>
                <a:gd name="connsiteY10" fmla="*/ 701887 h 2407844"/>
                <a:gd name="connsiteX11" fmla="*/ 2486555 w 2777684"/>
                <a:gd name="connsiteY11" fmla="*/ 397087 h 2407844"/>
                <a:gd name="connsiteX12" fmla="*/ 2057930 w 2777684"/>
                <a:gd name="connsiteY12" fmla="*/ 111337 h 2407844"/>
                <a:gd name="connsiteX13" fmla="*/ 1457854 w 2777684"/>
                <a:gd name="connsiteY13" fmla="*/ 6562 h 2407844"/>
                <a:gd name="connsiteX14" fmla="*/ 810155 w 2777684"/>
                <a:gd name="connsiteY14" fmla="*/ 44662 h 2407844"/>
                <a:gd name="connsiteX15" fmla="*/ 305330 w 2777684"/>
                <a:gd name="connsiteY15" fmla="*/ 244687 h 2407844"/>
                <a:gd name="connsiteX0" fmla="*/ 304800 w 2777154"/>
                <a:gd name="connsiteY0" fmla="*/ 244687 h 2407844"/>
                <a:gd name="connsiteX1" fmla="*/ 123825 w 2777154"/>
                <a:gd name="connsiteY1" fmla="*/ 654262 h 2407844"/>
                <a:gd name="connsiteX2" fmla="*/ 0 w 2777154"/>
                <a:gd name="connsiteY2" fmla="*/ 1330537 h 2407844"/>
                <a:gd name="connsiteX3" fmla="*/ 123825 w 2777154"/>
                <a:gd name="connsiteY3" fmla="*/ 1882987 h 2407844"/>
                <a:gd name="connsiteX4" fmla="*/ 438150 w 2777154"/>
                <a:gd name="connsiteY4" fmla="*/ 2206837 h 2407844"/>
                <a:gd name="connsiteX5" fmla="*/ 904875 w 2777154"/>
                <a:gd name="connsiteY5" fmla="*/ 2349712 h 2407844"/>
                <a:gd name="connsiteX6" fmla="*/ 1428749 w 2777154"/>
                <a:gd name="connsiteY6" fmla="*/ 2330662 h 2407844"/>
                <a:gd name="connsiteX7" fmla="*/ 1924050 w 2777154"/>
                <a:gd name="connsiteY7" fmla="*/ 2397337 h 2407844"/>
                <a:gd name="connsiteX8" fmla="*/ 2562225 w 2777154"/>
                <a:gd name="connsiteY8" fmla="*/ 2073487 h 2407844"/>
                <a:gd name="connsiteX9" fmla="*/ 2771775 w 2777154"/>
                <a:gd name="connsiteY9" fmla="*/ 1463887 h 2407844"/>
                <a:gd name="connsiteX10" fmla="*/ 2695575 w 2777154"/>
                <a:gd name="connsiteY10" fmla="*/ 701887 h 2407844"/>
                <a:gd name="connsiteX11" fmla="*/ 2486025 w 2777154"/>
                <a:gd name="connsiteY11" fmla="*/ 397087 h 2407844"/>
                <a:gd name="connsiteX12" fmla="*/ 2057400 w 2777154"/>
                <a:gd name="connsiteY12" fmla="*/ 111337 h 2407844"/>
                <a:gd name="connsiteX13" fmla="*/ 1457324 w 2777154"/>
                <a:gd name="connsiteY13" fmla="*/ 6562 h 2407844"/>
                <a:gd name="connsiteX14" fmla="*/ 809625 w 2777154"/>
                <a:gd name="connsiteY14" fmla="*/ 44662 h 2407844"/>
                <a:gd name="connsiteX15" fmla="*/ 304800 w 2777154"/>
                <a:gd name="connsiteY15" fmla="*/ 244687 h 2407844"/>
                <a:gd name="connsiteX0" fmla="*/ 276225 w 2748579"/>
                <a:gd name="connsiteY0" fmla="*/ 244687 h 2407844"/>
                <a:gd name="connsiteX1" fmla="*/ 95250 w 2748579"/>
                <a:gd name="connsiteY1" fmla="*/ 654262 h 2407844"/>
                <a:gd name="connsiteX2" fmla="*/ 0 w 2748579"/>
                <a:gd name="connsiteY2" fmla="*/ 1330537 h 2407844"/>
                <a:gd name="connsiteX3" fmla="*/ 95250 w 2748579"/>
                <a:gd name="connsiteY3" fmla="*/ 1882987 h 2407844"/>
                <a:gd name="connsiteX4" fmla="*/ 409575 w 2748579"/>
                <a:gd name="connsiteY4" fmla="*/ 2206837 h 2407844"/>
                <a:gd name="connsiteX5" fmla="*/ 876300 w 2748579"/>
                <a:gd name="connsiteY5" fmla="*/ 2349712 h 2407844"/>
                <a:gd name="connsiteX6" fmla="*/ 1400174 w 2748579"/>
                <a:gd name="connsiteY6" fmla="*/ 2330662 h 2407844"/>
                <a:gd name="connsiteX7" fmla="*/ 1895475 w 2748579"/>
                <a:gd name="connsiteY7" fmla="*/ 2397337 h 2407844"/>
                <a:gd name="connsiteX8" fmla="*/ 2533650 w 2748579"/>
                <a:gd name="connsiteY8" fmla="*/ 2073487 h 2407844"/>
                <a:gd name="connsiteX9" fmla="*/ 2743200 w 2748579"/>
                <a:gd name="connsiteY9" fmla="*/ 1463887 h 2407844"/>
                <a:gd name="connsiteX10" fmla="*/ 2667000 w 2748579"/>
                <a:gd name="connsiteY10" fmla="*/ 701887 h 2407844"/>
                <a:gd name="connsiteX11" fmla="*/ 2457450 w 2748579"/>
                <a:gd name="connsiteY11" fmla="*/ 397087 h 2407844"/>
                <a:gd name="connsiteX12" fmla="*/ 2028825 w 2748579"/>
                <a:gd name="connsiteY12" fmla="*/ 111337 h 2407844"/>
                <a:gd name="connsiteX13" fmla="*/ 1428749 w 2748579"/>
                <a:gd name="connsiteY13" fmla="*/ 6562 h 2407844"/>
                <a:gd name="connsiteX14" fmla="*/ 781050 w 2748579"/>
                <a:gd name="connsiteY14" fmla="*/ 44662 h 2407844"/>
                <a:gd name="connsiteX15" fmla="*/ 276225 w 2748579"/>
                <a:gd name="connsiteY15" fmla="*/ 244687 h 2407844"/>
                <a:gd name="connsiteX0" fmla="*/ 276225 w 2748579"/>
                <a:gd name="connsiteY0" fmla="*/ 244687 h 2373971"/>
                <a:gd name="connsiteX1" fmla="*/ 95250 w 2748579"/>
                <a:gd name="connsiteY1" fmla="*/ 654262 h 2373971"/>
                <a:gd name="connsiteX2" fmla="*/ 0 w 2748579"/>
                <a:gd name="connsiteY2" fmla="*/ 1330537 h 2373971"/>
                <a:gd name="connsiteX3" fmla="*/ 95250 w 2748579"/>
                <a:gd name="connsiteY3" fmla="*/ 1882987 h 2373971"/>
                <a:gd name="connsiteX4" fmla="*/ 409575 w 2748579"/>
                <a:gd name="connsiteY4" fmla="*/ 2206837 h 2373971"/>
                <a:gd name="connsiteX5" fmla="*/ 876300 w 2748579"/>
                <a:gd name="connsiteY5" fmla="*/ 2349712 h 2373971"/>
                <a:gd name="connsiteX6" fmla="*/ 1400174 w 2748579"/>
                <a:gd name="connsiteY6" fmla="*/ 2330662 h 2373971"/>
                <a:gd name="connsiteX7" fmla="*/ 1952625 w 2748579"/>
                <a:gd name="connsiteY7" fmla="*/ 2359237 h 2373971"/>
                <a:gd name="connsiteX8" fmla="*/ 2533650 w 2748579"/>
                <a:gd name="connsiteY8" fmla="*/ 2073487 h 2373971"/>
                <a:gd name="connsiteX9" fmla="*/ 2743200 w 2748579"/>
                <a:gd name="connsiteY9" fmla="*/ 1463887 h 2373971"/>
                <a:gd name="connsiteX10" fmla="*/ 2667000 w 2748579"/>
                <a:gd name="connsiteY10" fmla="*/ 701887 h 2373971"/>
                <a:gd name="connsiteX11" fmla="*/ 2457450 w 2748579"/>
                <a:gd name="connsiteY11" fmla="*/ 397087 h 2373971"/>
                <a:gd name="connsiteX12" fmla="*/ 2028825 w 2748579"/>
                <a:gd name="connsiteY12" fmla="*/ 111337 h 2373971"/>
                <a:gd name="connsiteX13" fmla="*/ 1428749 w 2748579"/>
                <a:gd name="connsiteY13" fmla="*/ 6562 h 2373971"/>
                <a:gd name="connsiteX14" fmla="*/ 781050 w 2748579"/>
                <a:gd name="connsiteY14" fmla="*/ 44662 h 2373971"/>
                <a:gd name="connsiteX15" fmla="*/ 276225 w 2748579"/>
                <a:gd name="connsiteY15" fmla="*/ 244687 h 237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8579" h="2373971">
                  <a:moveTo>
                    <a:pt x="276225" y="244687"/>
                  </a:moveTo>
                  <a:cubicBezTo>
                    <a:pt x="161925" y="346287"/>
                    <a:pt x="141287" y="473287"/>
                    <a:pt x="95250" y="654262"/>
                  </a:cubicBezTo>
                  <a:cubicBezTo>
                    <a:pt x="49213" y="835237"/>
                    <a:pt x="0" y="1125750"/>
                    <a:pt x="0" y="1330537"/>
                  </a:cubicBezTo>
                  <a:cubicBezTo>
                    <a:pt x="0" y="1535324"/>
                    <a:pt x="26988" y="1736937"/>
                    <a:pt x="95250" y="1882987"/>
                  </a:cubicBezTo>
                  <a:cubicBezTo>
                    <a:pt x="163512" y="2029037"/>
                    <a:pt x="293688" y="2130637"/>
                    <a:pt x="409575" y="2206837"/>
                  </a:cubicBezTo>
                  <a:cubicBezTo>
                    <a:pt x="525463" y="2283037"/>
                    <a:pt x="711200" y="2329075"/>
                    <a:pt x="876300" y="2349712"/>
                  </a:cubicBezTo>
                  <a:cubicBezTo>
                    <a:pt x="1041400" y="2370349"/>
                    <a:pt x="1219199" y="2322725"/>
                    <a:pt x="1400174" y="2330662"/>
                  </a:cubicBezTo>
                  <a:cubicBezTo>
                    <a:pt x="1581149" y="2338599"/>
                    <a:pt x="1763712" y="2402099"/>
                    <a:pt x="1952625" y="2359237"/>
                  </a:cubicBezTo>
                  <a:cubicBezTo>
                    <a:pt x="2141538" y="2316375"/>
                    <a:pt x="2401888" y="2222712"/>
                    <a:pt x="2533650" y="2073487"/>
                  </a:cubicBezTo>
                  <a:cubicBezTo>
                    <a:pt x="2665413" y="1924262"/>
                    <a:pt x="2720975" y="1692487"/>
                    <a:pt x="2743200" y="1463887"/>
                  </a:cubicBezTo>
                  <a:cubicBezTo>
                    <a:pt x="2765425" y="1235287"/>
                    <a:pt x="2714625" y="879687"/>
                    <a:pt x="2667000" y="701887"/>
                  </a:cubicBezTo>
                  <a:cubicBezTo>
                    <a:pt x="2619375" y="524087"/>
                    <a:pt x="2563812" y="495512"/>
                    <a:pt x="2457450" y="397087"/>
                  </a:cubicBezTo>
                  <a:cubicBezTo>
                    <a:pt x="2351088" y="298662"/>
                    <a:pt x="2174875" y="157374"/>
                    <a:pt x="2028825" y="111337"/>
                  </a:cubicBezTo>
                  <a:cubicBezTo>
                    <a:pt x="1882775" y="65300"/>
                    <a:pt x="1592261" y="25612"/>
                    <a:pt x="1428749" y="6562"/>
                  </a:cubicBezTo>
                  <a:cubicBezTo>
                    <a:pt x="1265237" y="-12488"/>
                    <a:pt x="968375" y="12912"/>
                    <a:pt x="781050" y="44662"/>
                  </a:cubicBezTo>
                  <a:cubicBezTo>
                    <a:pt x="484188" y="58949"/>
                    <a:pt x="390525" y="143087"/>
                    <a:pt x="276225" y="24468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98E286E-1E4C-1DA8-F9D7-B8C8EB0F715E}"/>
                </a:ext>
              </a:extLst>
            </p:cNvPr>
            <p:cNvSpPr/>
            <p:nvPr/>
          </p:nvSpPr>
          <p:spPr>
            <a:xfrm>
              <a:off x="9603" y="1780605"/>
              <a:ext cx="2312698" cy="1616431"/>
            </a:xfrm>
            <a:custGeom>
              <a:avLst/>
              <a:gdLst>
                <a:gd name="connsiteX0" fmla="*/ 791165 w 2312698"/>
                <a:gd name="connsiteY0" fmla="*/ 67056 h 1677316"/>
                <a:gd name="connsiteX1" fmla="*/ 1267415 w 2312698"/>
                <a:gd name="connsiteY1" fmla="*/ 9906 h 1677316"/>
                <a:gd name="connsiteX2" fmla="*/ 2038940 w 2312698"/>
                <a:gd name="connsiteY2" fmla="*/ 276606 h 1677316"/>
                <a:gd name="connsiteX3" fmla="*/ 2305640 w 2312698"/>
                <a:gd name="connsiteY3" fmla="*/ 629031 h 1677316"/>
                <a:gd name="connsiteX4" fmla="*/ 2210390 w 2312698"/>
                <a:gd name="connsiteY4" fmla="*/ 1410081 h 1677316"/>
                <a:gd name="connsiteX5" fmla="*/ 1943690 w 2312698"/>
                <a:gd name="connsiteY5" fmla="*/ 1667256 h 1677316"/>
                <a:gd name="connsiteX6" fmla="*/ 1343615 w 2312698"/>
                <a:gd name="connsiteY6" fmla="*/ 1629156 h 1677316"/>
                <a:gd name="connsiteX7" fmla="*/ 838790 w 2312698"/>
                <a:gd name="connsiteY7" fmla="*/ 1591056 h 1677316"/>
                <a:gd name="connsiteX8" fmla="*/ 210140 w 2312698"/>
                <a:gd name="connsiteY8" fmla="*/ 1533906 h 1677316"/>
                <a:gd name="connsiteX9" fmla="*/ 590 w 2312698"/>
                <a:gd name="connsiteY9" fmla="*/ 1086231 h 1677316"/>
                <a:gd name="connsiteX10" fmla="*/ 162515 w 2312698"/>
                <a:gd name="connsiteY10" fmla="*/ 381381 h 1677316"/>
                <a:gd name="connsiteX11" fmla="*/ 581615 w 2312698"/>
                <a:gd name="connsiteY11" fmla="*/ 162306 h 1677316"/>
                <a:gd name="connsiteX12" fmla="*/ 791165 w 2312698"/>
                <a:gd name="connsiteY12" fmla="*/ 67056 h 1677316"/>
                <a:gd name="connsiteX0" fmla="*/ 791165 w 2312698"/>
                <a:gd name="connsiteY0" fmla="*/ 5333 h 1615593"/>
                <a:gd name="connsiteX1" fmla="*/ 1429340 w 2312698"/>
                <a:gd name="connsiteY1" fmla="*/ 33908 h 1615593"/>
                <a:gd name="connsiteX2" fmla="*/ 2038940 w 2312698"/>
                <a:gd name="connsiteY2" fmla="*/ 214883 h 1615593"/>
                <a:gd name="connsiteX3" fmla="*/ 2305640 w 2312698"/>
                <a:gd name="connsiteY3" fmla="*/ 567308 h 1615593"/>
                <a:gd name="connsiteX4" fmla="*/ 2210390 w 2312698"/>
                <a:gd name="connsiteY4" fmla="*/ 1348358 h 1615593"/>
                <a:gd name="connsiteX5" fmla="*/ 1943690 w 2312698"/>
                <a:gd name="connsiteY5" fmla="*/ 1605533 h 1615593"/>
                <a:gd name="connsiteX6" fmla="*/ 1343615 w 2312698"/>
                <a:gd name="connsiteY6" fmla="*/ 1567433 h 1615593"/>
                <a:gd name="connsiteX7" fmla="*/ 838790 w 2312698"/>
                <a:gd name="connsiteY7" fmla="*/ 1529333 h 1615593"/>
                <a:gd name="connsiteX8" fmla="*/ 210140 w 2312698"/>
                <a:gd name="connsiteY8" fmla="*/ 1472183 h 1615593"/>
                <a:gd name="connsiteX9" fmla="*/ 590 w 2312698"/>
                <a:gd name="connsiteY9" fmla="*/ 1024508 h 1615593"/>
                <a:gd name="connsiteX10" fmla="*/ 162515 w 2312698"/>
                <a:gd name="connsiteY10" fmla="*/ 319658 h 1615593"/>
                <a:gd name="connsiteX11" fmla="*/ 581615 w 2312698"/>
                <a:gd name="connsiteY11" fmla="*/ 100583 h 1615593"/>
                <a:gd name="connsiteX12" fmla="*/ 791165 w 2312698"/>
                <a:gd name="connsiteY12" fmla="*/ 5333 h 1615593"/>
                <a:gd name="connsiteX0" fmla="*/ 1067390 w 2312698"/>
                <a:gd name="connsiteY0" fmla="*/ 16231 h 1597916"/>
                <a:gd name="connsiteX1" fmla="*/ 1429340 w 2312698"/>
                <a:gd name="connsiteY1" fmla="*/ 16231 h 1597916"/>
                <a:gd name="connsiteX2" fmla="*/ 2038940 w 2312698"/>
                <a:gd name="connsiteY2" fmla="*/ 197206 h 1597916"/>
                <a:gd name="connsiteX3" fmla="*/ 2305640 w 2312698"/>
                <a:gd name="connsiteY3" fmla="*/ 549631 h 1597916"/>
                <a:gd name="connsiteX4" fmla="*/ 2210390 w 2312698"/>
                <a:gd name="connsiteY4" fmla="*/ 1330681 h 1597916"/>
                <a:gd name="connsiteX5" fmla="*/ 1943690 w 2312698"/>
                <a:gd name="connsiteY5" fmla="*/ 1587856 h 1597916"/>
                <a:gd name="connsiteX6" fmla="*/ 1343615 w 2312698"/>
                <a:gd name="connsiteY6" fmla="*/ 1549756 h 1597916"/>
                <a:gd name="connsiteX7" fmla="*/ 838790 w 2312698"/>
                <a:gd name="connsiteY7" fmla="*/ 1511656 h 1597916"/>
                <a:gd name="connsiteX8" fmla="*/ 210140 w 2312698"/>
                <a:gd name="connsiteY8" fmla="*/ 1454506 h 1597916"/>
                <a:gd name="connsiteX9" fmla="*/ 590 w 2312698"/>
                <a:gd name="connsiteY9" fmla="*/ 1006831 h 1597916"/>
                <a:gd name="connsiteX10" fmla="*/ 162515 w 2312698"/>
                <a:gd name="connsiteY10" fmla="*/ 301981 h 1597916"/>
                <a:gd name="connsiteX11" fmla="*/ 581615 w 2312698"/>
                <a:gd name="connsiteY11" fmla="*/ 82906 h 1597916"/>
                <a:gd name="connsiteX12" fmla="*/ 1067390 w 2312698"/>
                <a:gd name="connsiteY12" fmla="*/ 16231 h 1597916"/>
                <a:gd name="connsiteX0" fmla="*/ 1067390 w 2312698"/>
                <a:gd name="connsiteY0" fmla="*/ 16231 h 1616431"/>
                <a:gd name="connsiteX1" fmla="*/ 1429340 w 2312698"/>
                <a:gd name="connsiteY1" fmla="*/ 16231 h 1616431"/>
                <a:gd name="connsiteX2" fmla="*/ 2038940 w 2312698"/>
                <a:gd name="connsiteY2" fmla="*/ 197206 h 1616431"/>
                <a:gd name="connsiteX3" fmla="*/ 2305640 w 2312698"/>
                <a:gd name="connsiteY3" fmla="*/ 549631 h 1616431"/>
                <a:gd name="connsiteX4" fmla="*/ 2210390 w 2312698"/>
                <a:gd name="connsiteY4" fmla="*/ 1330681 h 1616431"/>
                <a:gd name="connsiteX5" fmla="*/ 1943690 w 2312698"/>
                <a:gd name="connsiteY5" fmla="*/ 1587856 h 1616431"/>
                <a:gd name="connsiteX6" fmla="*/ 1343615 w 2312698"/>
                <a:gd name="connsiteY6" fmla="*/ 1549756 h 1616431"/>
                <a:gd name="connsiteX7" fmla="*/ 848315 w 2312698"/>
                <a:gd name="connsiteY7" fmla="*/ 1616431 h 1616431"/>
                <a:gd name="connsiteX8" fmla="*/ 210140 w 2312698"/>
                <a:gd name="connsiteY8" fmla="*/ 1454506 h 1616431"/>
                <a:gd name="connsiteX9" fmla="*/ 590 w 2312698"/>
                <a:gd name="connsiteY9" fmla="*/ 1006831 h 1616431"/>
                <a:gd name="connsiteX10" fmla="*/ 162515 w 2312698"/>
                <a:gd name="connsiteY10" fmla="*/ 301981 h 1616431"/>
                <a:gd name="connsiteX11" fmla="*/ 581615 w 2312698"/>
                <a:gd name="connsiteY11" fmla="*/ 82906 h 1616431"/>
                <a:gd name="connsiteX12" fmla="*/ 1067390 w 2312698"/>
                <a:gd name="connsiteY12" fmla="*/ 16231 h 161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2698" h="1616431">
                  <a:moveTo>
                    <a:pt x="1067390" y="16231"/>
                  </a:moveTo>
                  <a:cubicBezTo>
                    <a:pt x="1208678" y="5119"/>
                    <a:pt x="1267415" y="-13931"/>
                    <a:pt x="1429340" y="16231"/>
                  </a:cubicBezTo>
                  <a:cubicBezTo>
                    <a:pt x="1591265" y="46393"/>
                    <a:pt x="1892890" y="108306"/>
                    <a:pt x="2038940" y="197206"/>
                  </a:cubicBezTo>
                  <a:cubicBezTo>
                    <a:pt x="2184990" y="286106"/>
                    <a:pt x="2277065" y="360719"/>
                    <a:pt x="2305640" y="549631"/>
                  </a:cubicBezTo>
                  <a:cubicBezTo>
                    <a:pt x="2334215" y="738544"/>
                    <a:pt x="2270715" y="1157643"/>
                    <a:pt x="2210390" y="1330681"/>
                  </a:cubicBezTo>
                  <a:cubicBezTo>
                    <a:pt x="2150065" y="1503719"/>
                    <a:pt x="2088152" y="1551344"/>
                    <a:pt x="1943690" y="1587856"/>
                  </a:cubicBezTo>
                  <a:cubicBezTo>
                    <a:pt x="1799228" y="1624368"/>
                    <a:pt x="1343615" y="1549756"/>
                    <a:pt x="1343615" y="1549756"/>
                  </a:cubicBezTo>
                  <a:lnTo>
                    <a:pt x="848315" y="1616431"/>
                  </a:lnTo>
                  <a:cubicBezTo>
                    <a:pt x="659402" y="1600556"/>
                    <a:pt x="351428" y="1556106"/>
                    <a:pt x="210140" y="1454506"/>
                  </a:cubicBezTo>
                  <a:cubicBezTo>
                    <a:pt x="68853" y="1352906"/>
                    <a:pt x="8527" y="1198918"/>
                    <a:pt x="590" y="1006831"/>
                  </a:cubicBezTo>
                  <a:cubicBezTo>
                    <a:pt x="-7347" y="814744"/>
                    <a:pt x="65677" y="455969"/>
                    <a:pt x="162515" y="301981"/>
                  </a:cubicBezTo>
                  <a:cubicBezTo>
                    <a:pt x="259352" y="147994"/>
                    <a:pt x="430803" y="130531"/>
                    <a:pt x="581615" y="82906"/>
                  </a:cubicBezTo>
                  <a:cubicBezTo>
                    <a:pt x="732427" y="35281"/>
                    <a:pt x="926103" y="27344"/>
                    <a:pt x="1067390" y="1623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B6815466-E129-8E6A-A7E7-4D9E3FBEC639}"/>
                </a:ext>
              </a:extLst>
            </p:cNvPr>
            <p:cNvSpPr/>
            <p:nvPr/>
          </p:nvSpPr>
          <p:spPr>
            <a:xfrm>
              <a:off x="1153193" y="2637548"/>
              <a:ext cx="9531" cy="533400"/>
            </a:xfrm>
            <a:custGeom>
              <a:avLst/>
              <a:gdLst>
                <a:gd name="connsiteX0" fmla="*/ 9531 w 9531"/>
                <a:gd name="connsiteY0" fmla="*/ 0 h 533400"/>
                <a:gd name="connsiteX1" fmla="*/ 6 w 9531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1" h="533400">
                  <a:moveTo>
                    <a:pt x="9531" y="0"/>
                  </a:moveTo>
                  <a:cubicBezTo>
                    <a:pt x="-602" y="476244"/>
                    <a:pt x="6" y="298416"/>
                    <a:pt x="6" y="533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2DDDA616-6FCE-E725-163E-053C7E7C037A}"/>
                </a:ext>
              </a:extLst>
            </p:cNvPr>
            <p:cNvSpPr/>
            <p:nvPr/>
          </p:nvSpPr>
          <p:spPr>
            <a:xfrm>
              <a:off x="581693" y="2577843"/>
              <a:ext cx="1228725" cy="109013"/>
            </a:xfrm>
            <a:custGeom>
              <a:avLst/>
              <a:gdLst>
                <a:gd name="connsiteX0" fmla="*/ 1209675 w 1209675"/>
                <a:gd name="connsiteY0" fmla="*/ 0 h 133640"/>
                <a:gd name="connsiteX1" fmla="*/ 771525 w 1209675"/>
                <a:gd name="connsiteY1" fmla="*/ 133350 h 133640"/>
                <a:gd name="connsiteX2" fmla="*/ 381000 w 1209675"/>
                <a:gd name="connsiteY2" fmla="*/ 38100 h 133640"/>
                <a:gd name="connsiteX3" fmla="*/ 0 w 1209675"/>
                <a:gd name="connsiteY3" fmla="*/ 123825 h 133640"/>
                <a:gd name="connsiteX0" fmla="*/ 1228725 w 1228725"/>
                <a:gd name="connsiteY0" fmla="*/ 66717 h 109013"/>
                <a:gd name="connsiteX1" fmla="*/ 771525 w 1228725"/>
                <a:gd name="connsiteY1" fmla="*/ 95292 h 109013"/>
                <a:gd name="connsiteX2" fmla="*/ 381000 w 1228725"/>
                <a:gd name="connsiteY2" fmla="*/ 42 h 109013"/>
                <a:gd name="connsiteX3" fmla="*/ 0 w 1228725"/>
                <a:gd name="connsiteY3" fmla="*/ 85767 h 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725" h="109013">
                  <a:moveTo>
                    <a:pt x="1228725" y="66717"/>
                  </a:moveTo>
                  <a:cubicBezTo>
                    <a:pt x="1078706" y="130217"/>
                    <a:pt x="912813" y="106405"/>
                    <a:pt x="771525" y="95292"/>
                  </a:cubicBezTo>
                  <a:cubicBezTo>
                    <a:pt x="630238" y="84180"/>
                    <a:pt x="509587" y="1630"/>
                    <a:pt x="381000" y="42"/>
                  </a:cubicBezTo>
                  <a:cubicBezTo>
                    <a:pt x="252412" y="-1545"/>
                    <a:pt x="126206" y="42111"/>
                    <a:pt x="0" y="857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7DD068C-8030-6A18-475D-47B4CB2D2FB6}"/>
                </a:ext>
              </a:extLst>
            </p:cNvPr>
            <p:cNvSpPr/>
            <p:nvPr/>
          </p:nvSpPr>
          <p:spPr>
            <a:xfrm>
              <a:off x="1115093" y="2006385"/>
              <a:ext cx="47625" cy="628650"/>
            </a:xfrm>
            <a:custGeom>
              <a:avLst/>
              <a:gdLst>
                <a:gd name="connsiteX0" fmla="*/ 47625 w 47625"/>
                <a:gd name="connsiteY0" fmla="*/ 628650 h 628650"/>
                <a:gd name="connsiteX1" fmla="*/ 0 w 47625"/>
                <a:gd name="connsiteY1" fmla="*/ 342900 h 628650"/>
                <a:gd name="connsiteX2" fmla="*/ 47625 w 476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28650">
                  <a:moveTo>
                    <a:pt x="47625" y="628650"/>
                  </a:moveTo>
                  <a:cubicBezTo>
                    <a:pt x="23812" y="538162"/>
                    <a:pt x="0" y="447675"/>
                    <a:pt x="0" y="342900"/>
                  </a:cubicBezTo>
                  <a:cubicBezTo>
                    <a:pt x="0" y="238125"/>
                    <a:pt x="23812" y="119062"/>
                    <a:pt x="476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9C1C45F-3062-A933-D761-564B5C2C990C}"/>
                </a:ext>
              </a:extLst>
            </p:cNvPr>
            <p:cNvSpPr/>
            <p:nvPr/>
          </p:nvSpPr>
          <p:spPr>
            <a:xfrm>
              <a:off x="473216" y="2425485"/>
              <a:ext cx="118559" cy="228600"/>
            </a:xfrm>
            <a:custGeom>
              <a:avLst/>
              <a:gdLst>
                <a:gd name="connsiteX0" fmla="*/ 118559 w 118559"/>
                <a:gd name="connsiteY0" fmla="*/ 228600 h 228600"/>
                <a:gd name="connsiteX1" fmla="*/ 13784 w 118559"/>
                <a:gd name="connsiteY1" fmla="*/ 104775 h 228600"/>
                <a:gd name="connsiteX2" fmla="*/ 4259 w 118559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59" h="228600">
                  <a:moveTo>
                    <a:pt x="118559" y="228600"/>
                  </a:moveTo>
                  <a:cubicBezTo>
                    <a:pt x="75696" y="185737"/>
                    <a:pt x="32834" y="142875"/>
                    <a:pt x="13784" y="104775"/>
                  </a:cubicBezTo>
                  <a:cubicBezTo>
                    <a:pt x="-5266" y="66675"/>
                    <a:pt x="-504" y="33337"/>
                    <a:pt x="425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5B77E817-209C-609A-D285-E11D4515B82D}"/>
                </a:ext>
              </a:extLst>
            </p:cNvPr>
            <p:cNvSpPr/>
            <p:nvPr/>
          </p:nvSpPr>
          <p:spPr>
            <a:xfrm>
              <a:off x="1805789" y="2482629"/>
              <a:ext cx="47714" cy="333375"/>
            </a:xfrm>
            <a:custGeom>
              <a:avLst/>
              <a:gdLst>
                <a:gd name="connsiteX0" fmla="*/ 47714 w 47714"/>
                <a:gd name="connsiteY0" fmla="*/ 0 h 333375"/>
                <a:gd name="connsiteX1" fmla="*/ 89 w 47714"/>
                <a:gd name="connsiteY1" fmla="*/ 161925 h 333375"/>
                <a:gd name="connsiteX2" fmla="*/ 38189 w 47714"/>
                <a:gd name="connsiteY2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14" h="333375">
                  <a:moveTo>
                    <a:pt x="47714" y="0"/>
                  </a:moveTo>
                  <a:cubicBezTo>
                    <a:pt x="24695" y="53181"/>
                    <a:pt x="1676" y="106363"/>
                    <a:pt x="89" y="161925"/>
                  </a:cubicBezTo>
                  <a:cubicBezTo>
                    <a:pt x="-1498" y="217487"/>
                    <a:pt x="18345" y="275431"/>
                    <a:pt x="38189" y="3333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E5797A47-7367-B4BE-85A1-D3285B0CB37D}"/>
                </a:ext>
              </a:extLst>
            </p:cNvPr>
            <p:cNvSpPr/>
            <p:nvPr/>
          </p:nvSpPr>
          <p:spPr>
            <a:xfrm>
              <a:off x="542925" y="2657475"/>
              <a:ext cx="57150" cy="200025"/>
            </a:xfrm>
            <a:custGeom>
              <a:avLst/>
              <a:gdLst>
                <a:gd name="connsiteX0" fmla="*/ 57150 w 57150"/>
                <a:gd name="connsiteY0" fmla="*/ 0 h 200025"/>
                <a:gd name="connsiteX1" fmla="*/ 0 w 57150"/>
                <a:gd name="connsiteY1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200025">
                  <a:moveTo>
                    <a:pt x="57150" y="0"/>
                  </a:moveTo>
                  <a:lnTo>
                    <a:pt x="0" y="200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208434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78554</TotalTime>
  <Words>66</Words>
  <Application>Microsoft Macintosh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Nacer Benbachir</dc:creator>
  <cp:lastModifiedBy>Salim Cherkaoui</cp:lastModifiedBy>
  <cp:revision>59</cp:revision>
  <cp:lastPrinted>2014-03-12T14:01:27Z</cp:lastPrinted>
  <dcterms:created xsi:type="dcterms:W3CDTF">2014-01-27T21:17:36Z</dcterms:created>
  <dcterms:modified xsi:type="dcterms:W3CDTF">2025-07-06T12:46:32Z</dcterms:modified>
</cp:coreProperties>
</file>