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86876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JP-QL</a:t>
            </a:r>
            <a:r>
              <a:rPr lang="en-GB" baseline="0" dirty="0" smtClean="0"/>
              <a:t> supported by Hibernate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50516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25400" y="2436422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10" y="1022763"/>
            <a:ext cx="6156862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30" y="2122014"/>
            <a:ext cx="3494027" cy="160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Column-oriented </a:t>
            </a:r>
            <a:r>
              <a:rPr lang="en-GB" sz="1800" b="1" dirty="0" smtClean="0"/>
              <a:t>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i="1" dirty="0" smtClean="0"/>
              <a:t>Multi-model storage</a:t>
            </a:r>
            <a:endParaRPr lang="en-GB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/>
              <a:t>Supported </a:t>
            </a:r>
            <a:r>
              <a:rPr lang="en-GB" sz="2000" b="1" dirty="0" smtClean="0"/>
              <a:t>storages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err="1" smtClean="0"/>
              <a:t>Infispinian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Ehcache</a:t>
            </a:r>
            <a:r>
              <a:rPr lang="en-GB" sz="1800" b="1" dirty="0" smtClean="0"/>
              <a:t>,</a:t>
            </a:r>
            <a:r>
              <a:rPr lang="en-GB" sz="1800" b="1" dirty="0"/>
              <a:t> </a:t>
            </a:r>
            <a:r>
              <a:rPr lang="en-GB" sz="1800" dirty="0" err="1"/>
              <a:t>Redis</a:t>
            </a:r>
            <a:r>
              <a:rPr lang="en-GB" sz="1800" dirty="0"/>
              <a:t>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MongoDB</a:t>
            </a:r>
            <a:r>
              <a:rPr lang="en-GB" sz="1800" b="1" dirty="0"/>
              <a:t>, </a:t>
            </a:r>
            <a:r>
              <a:rPr lang="en-GB" sz="1800" dirty="0" err="1" smtClean="0"/>
              <a:t>CouchDB</a:t>
            </a:r>
            <a:r>
              <a:rPr lang="en-GB" sz="1800" dirty="0" smtClean="0"/>
              <a:t>(Experimental</a:t>
            </a:r>
            <a:r>
              <a:rPr lang="en-GB" sz="1800" dirty="0"/>
              <a:t>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Neo4j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dirty="0" smtClean="0"/>
              <a:t>Cassandra(experimental)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err="1" smtClean="0"/>
              <a:t>OrientDB</a:t>
            </a:r>
            <a:r>
              <a:rPr lang="ru-RU" sz="1800" i="1" dirty="0" smtClean="0"/>
              <a:t> (</a:t>
            </a:r>
            <a:r>
              <a:rPr lang="en-US" sz="1800" i="1" dirty="0"/>
              <a:t>preparing to </a:t>
            </a:r>
            <a:r>
              <a:rPr lang="en-US" sz="1800" i="1" dirty="0" smtClean="0"/>
              <a:t>release in version 5.2</a:t>
            </a:r>
            <a:r>
              <a:rPr lang="ru-RU" sz="1800" i="1" dirty="0" smtClean="0"/>
              <a:t>)</a:t>
            </a:r>
            <a:endParaRPr lang="en-GB" sz="1800" i="1" dirty="0" smtClean="0"/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Apache Ignite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985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5"/>
            </a:pPr>
            <a:r>
              <a:rPr lang="en-GB" sz="2000" b="1" dirty="0"/>
              <a:t>Supported </a:t>
            </a:r>
            <a:r>
              <a:rPr lang="en-GB" sz="2000" b="1" dirty="0" smtClean="0"/>
              <a:t>features table</a:t>
            </a:r>
            <a:endParaRPr lang="en-GB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88501"/>
              </p:ext>
            </p:extLst>
          </p:nvPr>
        </p:nvGraphicFramePr>
        <p:xfrm>
          <a:off x="650697" y="1166475"/>
          <a:ext cx="7821759" cy="342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Remote/Embedded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 smtClean="0"/>
                        <a:t>Infispinian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JTA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Remote/embedded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Ehcache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Redis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Neo4j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Native, JPQL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Cassandra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en-GB" sz="2000" b="1" dirty="0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 err="1" smtClean="0"/>
              <a:t>OrientDB</a:t>
            </a:r>
            <a:r>
              <a:rPr lang="en-GB" sz="2000" b="1" dirty="0" smtClean="0"/>
              <a:t> database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Multi-model (document + graph) storage </a:t>
            </a: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SQL-like query language 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Supports stored procedures (any JSR-223 language)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Multi-master replication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Part of table (cluster) as object for query language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89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285</Words>
  <Application>Microsoft Office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Sergey Chernolyas</cp:lastModifiedBy>
  <cp:revision>23</cp:revision>
  <dcterms:modified xsi:type="dcterms:W3CDTF">2017-02-28T20:20:53Z</dcterms:modified>
</cp:coreProperties>
</file>