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1" r:id="rId10"/>
    <p:sldId id="266" r:id="rId11"/>
    <p:sldId id="268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61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mtClean="0"/>
              <a:t>Add links </a:t>
            </a:r>
            <a:r>
              <a:rPr lang="en-GB" dirty="0" smtClean="0"/>
              <a:t>to performance 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1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365795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694853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6114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257131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86876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JP-QL</a:t>
            </a:r>
            <a:r>
              <a:rPr lang="en-GB" baseline="0" dirty="0" smtClean="0"/>
              <a:t> supported by Hibernate </a:t>
            </a:r>
            <a:r>
              <a:rPr lang="en-GB" baseline="0" dirty="0" smtClean="0"/>
              <a:t>Search</a:t>
            </a:r>
          </a:p>
          <a:p>
            <a:pPr lvl="0">
              <a:spcBef>
                <a:spcPts val="0"/>
              </a:spcBef>
              <a:buNone/>
            </a:pPr>
            <a:r>
              <a:rPr lang="en-GB" baseline="0" dirty="0" smtClean="0"/>
              <a:t>Emulation is not traditional JTA and deferent with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1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25400" y="2436422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10" y="1022763"/>
            <a:ext cx="6156862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30" y="2122014"/>
            <a:ext cx="3494027" cy="160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OrientDB database </a:t>
            </a:r>
            <a:r>
              <a:rPr lang="en-US" sz="2000" b="1" dirty="0" smtClean="0"/>
              <a:t>advantages 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Developed </a:t>
            </a:r>
            <a:r>
              <a:rPr lang="en-GB" sz="1800" b="1" smtClean="0"/>
              <a:t>by Java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Multi-model (document + graph) storage </a:t>
            </a: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SQL-like query language 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Supports stored procedures (any JSR-223 language)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Multi-master replication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Part of table (cluster and index) as object for query language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Excellent performance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API for many languages and frameworks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89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OrientDB database </a:t>
            </a:r>
            <a:r>
              <a:rPr lang="en-US" sz="2000" b="1" dirty="0" smtClean="0"/>
              <a:t>disadvantages 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Small team and community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Implementation is enough green ( current state: 3.0.0-snapshot)</a:t>
            </a: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770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8"/>
            </a:pPr>
            <a:r>
              <a:rPr lang="en-GB" sz="2000" b="1" dirty="0" smtClean="0"/>
              <a:t>Hibernate OGM for Orient DB</a:t>
            </a:r>
            <a:r>
              <a:rPr lang="en-US" sz="2000" b="1" dirty="0" smtClean="0"/>
              <a:t> </a:t>
            </a:r>
          </a:p>
          <a:p>
            <a:pPr marL="101600" lvl="1">
              <a:lnSpc>
                <a:spcPct val="200000"/>
              </a:lnSpc>
              <a:buSzPct val="100000"/>
            </a:pPr>
            <a:r>
              <a:rPr lang="en-US" sz="2000" b="1" dirty="0" smtClean="0"/>
              <a:t>Supports: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and remote modes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document model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Transactions by emulation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Associations ( one-to-one, one-to-many, many-to-many 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objects ( limitedly 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3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8"/>
            </a:pPr>
            <a:r>
              <a:rPr lang="en-GB" sz="2000" b="1" dirty="0" smtClean="0"/>
              <a:t>Hibernate OGM for Orient DB</a:t>
            </a:r>
            <a:r>
              <a:rPr lang="en-US" sz="2000" b="1" dirty="0" smtClean="0"/>
              <a:t> </a:t>
            </a:r>
          </a:p>
          <a:p>
            <a:pPr marL="101600" lvl="1">
              <a:lnSpc>
                <a:spcPct val="200000"/>
              </a:lnSpc>
              <a:buSzPct val="100000"/>
            </a:pPr>
            <a:r>
              <a:rPr lang="en-US" sz="2000" b="1" dirty="0" smtClean="0"/>
              <a:t>Plans: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Using @RID as primary key for best performance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Graph model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objects as primary keys 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38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000" b="1" dirty="0" smtClean="0"/>
              <a:t>Subjects:</a:t>
            </a:r>
            <a:endParaRPr lang="en-GB" sz="2000" b="1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JPA for NoSQL</a:t>
            </a:r>
            <a:endParaRPr lang="en-GB" sz="1800" b="1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Hibernate OGM presentation</a:t>
            </a:r>
            <a:endParaRPr lang="en-GB" sz="1800" b="1" dirty="0"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OrientDB presentation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My contribution for Hibernate OGM (module for OrientDB )</a:t>
            </a:r>
            <a:endParaRPr lang="en-GB" sz="1800" b="1"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Column-oriented </a:t>
            </a:r>
            <a:r>
              <a:rPr lang="en-GB" sz="1800" b="1" dirty="0" smtClean="0"/>
              <a:t>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i="1" dirty="0" smtClean="0"/>
              <a:t>Multi-model storage</a:t>
            </a:r>
            <a:endParaRPr lang="en-GB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/>
              <a:t>Supported </a:t>
            </a:r>
            <a:r>
              <a:rPr lang="en-GB" sz="2000" b="1" dirty="0" smtClean="0"/>
              <a:t>storages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err="1" smtClean="0"/>
              <a:t>Infispinian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Ehcache</a:t>
            </a:r>
            <a:r>
              <a:rPr lang="en-GB" sz="1800" b="1" dirty="0" smtClean="0"/>
              <a:t>,</a:t>
            </a:r>
            <a:r>
              <a:rPr lang="en-GB" sz="1800" b="1" dirty="0"/>
              <a:t> </a:t>
            </a:r>
            <a:r>
              <a:rPr lang="en-GB" sz="1800" dirty="0" err="1"/>
              <a:t>Redis</a:t>
            </a:r>
            <a:r>
              <a:rPr lang="en-GB" sz="1800" dirty="0"/>
              <a:t>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MongoDB</a:t>
            </a:r>
            <a:r>
              <a:rPr lang="en-GB" sz="1800" b="1" dirty="0"/>
              <a:t>, </a:t>
            </a:r>
            <a:r>
              <a:rPr lang="en-GB" sz="1800" dirty="0" err="1" smtClean="0"/>
              <a:t>CouchDB</a:t>
            </a:r>
            <a:r>
              <a:rPr lang="en-GB" sz="1800" dirty="0" smtClean="0"/>
              <a:t>(Experimental</a:t>
            </a:r>
            <a:r>
              <a:rPr lang="en-GB" sz="1800" dirty="0"/>
              <a:t>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Neo4j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dirty="0" smtClean="0"/>
              <a:t>Cassandra(experimental)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OrientDB</a:t>
            </a:r>
            <a:r>
              <a:rPr lang="ru-RU" sz="1800" i="1" dirty="0" smtClean="0"/>
              <a:t> (</a:t>
            </a:r>
            <a:r>
              <a:rPr lang="en-US" sz="1800" i="1" dirty="0"/>
              <a:t>preparing to </a:t>
            </a:r>
            <a:r>
              <a:rPr lang="en-US" sz="1800" i="1" dirty="0" smtClean="0"/>
              <a:t>release in version 5.2</a:t>
            </a:r>
            <a:r>
              <a:rPr lang="ru-RU" sz="1800" i="1" dirty="0" smtClean="0"/>
              <a:t>)</a:t>
            </a:r>
            <a:endParaRPr lang="en-GB" sz="1800" i="1" dirty="0" smtClean="0"/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Apache Ignite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985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5"/>
            </a:pPr>
            <a:r>
              <a:rPr lang="en-GB" sz="2000" b="1" dirty="0"/>
              <a:t>Supported </a:t>
            </a:r>
            <a:r>
              <a:rPr lang="en-GB" sz="2000" b="1" dirty="0" smtClean="0"/>
              <a:t>features table</a:t>
            </a:r>
            <a:endParaRPr lang="en-GB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32012"/>
              </p:ext>
            </p:extLst>
          </p:nvPr>
        </p:nvGraphicFramePr>
        <p:xfrm>
          <a:off x="650697" y="1166475"/>
          <a:ext cx="7821759" cy="342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Remote/Embedded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 smtClean="0"/>
                        <a:t>Infispinian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JTA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Remote/embedded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Ehcache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Redis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Neo4j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Native, JPQL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Cassandra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en-GB" sz="2000" b="1" dirty="0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425</Words>
  <Application>Microsoft Office PowerPoint</Application>
  <PresentationFormat>On-screen Show (16:9)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OGM for OrientDB</dc:title>
  <cp:keywords>jpa, orientdb, hibernate ogm</cp:keywords>
  <cp:lastModifiedBy>Sergey Chernolyas</cp:lastModifiedBy>
  <cp:revision>36</cp:revision>
  <dcterms:modified xsi:type="dcterms:W3CDTF">2017-03-14T14:14:39Z</dcterms:modified>
</cp:coreProperties>
</file>