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33400" y="2821050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sergey.chernolyas@gmail.com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hibernate_ogm_600px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68550"/>
            <a:ext cx="5715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2000"/>
              <a:t>Why JPA for NoSQL storages?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Standard</a:t>
            </a:r>
            <a:r>
              <a:rPr b="1" lang="en-GB" sz="1800"/>
              <a:t> way for declare and </a:t>
            </a:r>
            <a:r>
              <a:rPr b="1" lang="en-GB" sz="1800"/>
              <a:t>describe</a:t>
            </a:r>
            <a:r>
              <a:rPr b="1" lang="en-GB" sz="1800"/>
              <a:t> domain model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Common way for working with entities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One way for working with </a:t>
            </a:r>
            <a:r>
              <a:rPr b="1" lang="en-GB" sz="1800"/>
              <a:t>different storages</a:t>
            </a:r>
            <a:r>
              <a:rPr b="1" lang="en-GB" sz="1800"/>
              <a:t> 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b="1" lang="en-GB" sz="2000"/>
              <a:t>Introduction the project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Main goals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Main targets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Main </a:t>
            </a:r>
            <a:r>
              <a:rPr b="1" lang="en-GB" sz="1800"/>
              <a:t>achievements</a:t>
            </a:r>
            <a:r>
              <a:rPr b="1" lang="en-GB" sz="1800"/>
              <a:t> 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31550"/>
            <a:ext cx="8117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b="1" lang="en-GB" sz="2000"/>
              <a:t>Supported types of storages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descr="nosql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750" y="904850"/>
            <a:ext cx="6157424" cy="39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b="1" lang="en-GB" sz="2000"/>
              <a:t>Supported types of data storage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Graph storage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Document storage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Key-value storage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-GB" sz="1800"/>
              <a:t>Column-oriented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499000"/>
            <a:ext cx="7722000" cy="103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/>
              <a:t>Hibernate OGM Module for Concrete</a:t>
            </a:r>
            <a:r>
              <a:rPr b="1" lang="en-GB"/>
              <a:t> Storage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b="1" lang="en-GB" sz="2000"/>
              <a:t>Architecture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88" name="Shape 88"/>
          <p:cNvSpPr txBox="1"/>
          <p:nvPr/>
        </p:nvSpPr>
        <p:spPr>
          <a:xfrm>
            <a:off x="5481725" y="981123"/>
            <a:ext cx="2765100" cy="64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927200"/>
            <a:ext cx="3627300" cy="75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302650"/>
            <a:ext cx="13296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x="524850" y="2137225"/>
            <a:ext cx="7722000" cy="64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643773"/>
            <a:ext cx="508800" cy="2478300"/>
          </a:xfrm>
          <a:prstGeom prst="bentConnector3">
            <a:avLst>
              <a:gd fmla="val 3523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4502025" y="3894127"/>
            <a:ext cx="3627300" cy="50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3891125"/>
            <a:ext cx="3486600" cy="50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/>
              <a:t>GridDialect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793350"/>
            <a:ext cx="0" cy="68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7297103" y="2931225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2978612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2978625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2978625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cxnSp>
        <p:nvCxnSpPr>
          <p:cNvPr id="101" name="Shape 101"/>
          <p:cNvCxnSpPr/>
          <p:nvPr/>
        </p:nvCxnSpPr>
        <p:spPr>
          <a:xfrm>
            <a:off x="553170" y="2777320"/>
            <a:ext cx="0" cy="6881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797712"/>
            <a:ext cx="0" cy="68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795569"/>
            <a:ext cx="0" cy="68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Q&amp;A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