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48302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94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slide for talk about: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-GB"/>
              <a:t>Common problems in NoSQL</a:t>
            </a:r>
          </a:p>
          <a:p>
            <a:pPr marL="457200" lvl="0" indent="-228600">
              <a:spcBef>
                <a:spcPts val="0"/>
              </a:spcBef>
              <a:buAutoNum type="arabicParenR"/>
            </a:pPr>
            <a:r>
              <a:rPr lang="en-GB"/>
              <a:t>What  is JPA offers for solve the problems? </a:t>
            </a:r>
          </a:p>
        </p:txBody>
      </p:sp>
    </p:spTree>
    <p:extLst>
      <p:ext uri="{BB962C8B-B14F-4D97-AF65-F5344CB8AC3E}">
        <p14:creationId xmlns:p14="http://schemas.microsoft.com/office/powerpoint/2010/main" val="561631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slide for talk about: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-GB"/>
              <a:t>Main goals 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-GB"/>
              <a:t>Main targets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-GB"/>
              <a:t>Main achievments </a:t>
            </a:r>
          </a:p>
        </p:txBody>
      </p:sp>
    </p:spTree>
    <p:extLst>
      <p:ext uri="{BB962C8B-B14F-4D97-AF65-F5344CB8AC3E}">
        <p14:creationId xmlns:p14="http://schemas.microsoft.com/office/powerpoint/2010/main" val="21381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95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Talk about how each type store data </a:t>
            </a:r>
          </a:p>
        </p:txBody>
      </p:sp>
    </p:spTree>
    <p:extLst>
      <p:ext uri="{BB962C8B-B14F-4D97-AF65-F5344CB8AC3E}">
        <p14:creationId xmlns:p14="http://schemas.microsoft.com/office/powerpoint/2010/main" val="2132604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Image with architecture of HIbernate OGM</a:t>
            </a:r>
          </a:p>
        </p:txBody>
      </p:sp>
    </p:spTree>
    <p:extLst>
      <p:ext uri="{BB962C8B-B14F-4D97-AF65-F5344CB8AC3E}">
        <p14:creationId xmlns:p14="http://schemas.microsoft.com/office/powerpoint/2010/main" val="936217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73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1233400" y="2821050"/>
            <a:ext cx="3641700" cy="15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/>
              <a:t>Sergey Chernolyas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/>
              <a:t>Contributor of Hibernate OGM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-GB" sz="1800"/>
              <a:t>sergey.chernolyas@gmail.com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1</a:t>
            </a:fld>
            <a:endParaRPr lang="en-GB"/>
          </a:p>
        </p:txBody>
      </p:sp>
      <p:pic>
        <p:nvPicPr>
          <p:cNvPr id="56" name="Shape 56" descr="hibernate_ogm_600p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868550"/>
            <a:ext cx="57150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524850" y="431550"/>
            <a:ext cx="8117700" cy="362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2000" b="1"/>
              <a:t>Why JPA for NoSQL storages?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Standard way for declare and describe domain model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Common way for working with entities</a:t>
            </a:r>
          </a:p>
          <a:p>
            <a:pPr marL="914400" lvl="1" indent="-34290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One way for working with different storages 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524850" y="431550"/>
            <a:ext cx="8117700" cy="362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200000"/>
              </a:lnSpc>
              <a:spcBef>
                <a:spcPts val="0"/>
              </a:spcBef>
              <a:buSzPct val="100000"/>
              <a:buAutoNum type="arabicPeriod" startAt="2"/>
            </a:pPr>
            <a:r>
              <a:rPr lang="en-GB" sz="2000" b="1"/>
              <a:t>Introduction the project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Main goals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Main targets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Main achievements 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524850" y="419100"/>
            <a:ext cx="8117700" cy="589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200000"/>
              </a:lnSpc>
              <a:spcBef>
                <a:spcPts val="0"/>
              </a:spcBef>
              <a:buSzPct val="100000"/>
              <a:buAutoNum type="arabicPeriod" startAt="3"/>
            </a:pPr>
            <a:r>
              <a:rPr lang="en-GB" sz="2000" b="1" dirty="0"/>
              <a:t>Supported types of storages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sz="1800" b="1" dirty="0"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75" y="1046416"/>
            <a:ext cx="6816298" cy="39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sp>
        <p:nvSpPr>
          <p:cNvPr id="81" name="Shape 81"/>
          <p:cNvSpPr txBox="1"/>
          <p:nvPr/>
        </p:nvSpPr>
        <p:spPr>
          <a:xfrm>
            <a:off x="524850" y="431550"/>
            <a:ext cx="8117700" cy="362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200000"/>
              </a:lnSpc>
              <a:spcBef>
                <a:spcPts val="0"/>
              </a:spcBef>
              <a:buSzPct val="100000"/>
              <a:buAutoNum type="arabicPeriod" startAt="3"/>
            </a:pPr>
            <a:r>
              <a:rPr lang="en-GB" sz="2000" b="1"/>
              <a:t>Supported types of data storage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Graph storage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Document storage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Key-value storage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 b="1"/>
              <a:t>Column-oriented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524650" y="3622825"/>
            <a:ext cx="7722000" cy="1032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/>
              <a:t>Hibernate OGM Module for Concrete Storage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524850" y="431550"/>
            <a:ext cx="8117700" cy="5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200000"/>
              </a:lnSpc>
              <a:spcBef>
                <a:spcPts val="0"/>
              </a:spcBef>
              <a:buSzPct val="100000"/>
              <a:buAutoNum type="arabicPeriod" startAt="3"/>
            </a:pPr>
            <a:r>
              <a:rPr lang="en-GB" sz="2000" b="1"/>
              <a:t>Architecture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sz="1800" b="1"/>
          </a:p>
        </p:txBody>
      </p:sp>
      <p:sp>
        <p:nvSpPr>
          <p:cNvPr id="88" name="Shape 88"/>
          <p:cNvSpPr txBox="1"/>
          <p:nvPr/>
        </p:nvSpPr>
        <p:spPr>
          <a:xfrm>
            <a:off x="5481725" y="1104948"/>
            <a:ext cx="2765100" cy="647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/>
              <a:t>Hibernate ORM Core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524850" y="1051025"/>
            <a:ext cx="3627300" cy="750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em.getTransaction().begin();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em.persist(</a:t>
            </a:r>
            <a:r>
              <a:rPr lang="en-GB">
                <a:solidFill>
                  <a:schemeClr val="dk1"/>
                </a:solidFill>
              </a:rPr>
              <a:t>new Person("name1")</a:t>
            </a:r>
            <a:r>
              <a:rPr lang="en-GB"/>
              <a:t>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/>
              <a:t>em.getTransaction().commit();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0" name="Shape 90"/>
          <p:cNvCxnSpPr>
            <a:stCxn id="89" idx="3"/>
            <a:endCxn id="88" idx="1"/>
          </p:cNvCxnSpPr>
          <p:nvPr/>
        </p:nvCxnSpPr>
        <p:spPr>
          <a:xfrm>
            <a:off x="4152150" y="1426475"/>
            <a:ext cx="13296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1" name="Shape 91"/>
          <p:cNvSpPr txBox="1"/>
          <p:nvPr/>
        </p:nvSpPr>
        <p:spPr>
          <a:xfrm>
            <a:off x="524850" y="2261050"/>
            <a:ext cx="7722000" cy="647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/>
              <a:t>Hibernate OGM Core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2" name="Shape 92"/>
          <p:cNvCxnSpPr>
            <a:stCxn id="88" idx="2"/>
            <a:endCxn id="91" idx="0"/>
          </p:cNvCxnSpPr>
          <p:nvPr/>
        </p:nvCxnSpPr>
        <p:spPr>
          <a:xfrm rot="5400000">
            <a:off x="5370725" y="767598"/>
            <a:ext cx="508800" cy="2478300"/>
          </a:xfrm>
          <a:prstGeom prst="bentConnector3">
            <a:avLst>
              <a:gd name="adj1" fmla="val 35235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3" name="Shape 93"/>
          <p:cNvSpPr txBox="1"/>
          <p:nvPr/>
        </p:nvSpPr>
        <p:spPr>
          <a:xfrm>
            <a:off x="4502025" y="4017952"/>
            <a:ext cx="3627300" cy="502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/>
              <a:t>DatastorageProvider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621235" y="4014950"/>
            <a:ext cx="3486600" cy="502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/>
              <a:t>GridDialect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5" name="Shape 95"/>
          <p:cNvCxnSpPr/>
          <p:nvPr/>
        </p:nvCxnSpPr>
        <p:spPr>
          <a:xfrm>
            <a:off x="7291473" y="2917175"/>
            <a:ext cx="0" cy="688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6" name="Shape 96"/>
          <p:cNvSpPr txBox="1"/>
          <p:nvPr/>
        </p:nvSpPr>
        <p:spPr>
          <a:xfrm>
            <a:off x="7297103" y="3055050"/>
            <a:ext cx="933600" cy="32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1.begin()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572095" y="3102437"/>
            <a:ext cx="1166399" cy="32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4.commit()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5028994" y="3102450"/>
            <a:ext cx="1449300" cy="32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2.createTuple()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460783" y="3102450"/>
            <a:ext cx="1354499" cy="32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3.insertTuple()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  <p:cxnSp>
        <p:nvCxnSpPr>
          <p:cNvPr id="101" name="Shape 101"/>
          <p:cNvCxnSpPr/>
          <p:nvPr/>
        </p:nvCxnSpPr>
        <p:spPr>
          <a:xfrm>
            <a:off x="553170" y="2901145"/>
            <a:ext cx="0" cy="6881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2" name="Shape 102"/>
          <p:cNvCxnSpPr/>
          <p:nvPr/>
        </p:nvCxnSpPr>
        <p:spPr>
          <a:xfrm>
            <a:off x="5040719" y="2921537"/>
            <a:ext cx="0" cy="688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03" name="Shape 103"/>
          <p:cNvCxnSpPr/>
          <p:nvPr/>
        </p:nvCxnSpPr>
        <p:spPr>
          <a:xfrm>
            <a:off x="2495070" y="2919394"/>
            <a:ext cx="0" cy="688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3738150" y="2181000"/>
            <a:ext cx="1667700" cy="78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800" b="1"/>
              <a:t>Q&amp;A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148</Words>
  <Application>Microsoft Office PowerPoint</Application>
  <PresentationFormat>Экран (16:9)</PresentationFormat>
  <Paragraphs>48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Arial</vt:lpstr>
      <vt:lpstr>simple-light-2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Сергей</cp:lastModifiedBy>
  <cp:revision>4</cp:revision>
  <dcterms:modified xsi:type="dcterms:W3CDTF">2017-02-11T05:49:45Z</dcterms:modified>
</cp:coreProperties>
</file>