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8302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94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Common problems in NoSQL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-GB"/>
              <a:t>What  is JPA offers for solve the problems? </a:t>
            </a:r>
          </a:p>
        </p:txBody>
      </p:sp>
    </p:spTree>
    <p:extLst>
      <p:ext uri="{BB962C8B-B14F-4D97-AF65-F5344CB8AC3E}">
        <p14:creationId xmlns:p14="http://schemas.microsoft.com/office/powerpoint/2010/main" val="56163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goals 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targets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achievments </a:t>
            </a:r>
          </a:p>
        </p:txBody>
      </p:sp>
    </p:spTree>
    <p:extLst>
      <p:ext uri="{BB962C8B-B14F-4D97-AF65-F5344CB8AC3E}">
        <p14:creationId xmlns:p14="http://schemas.microsoft.com/office/powerpoint/2010/main" val="2138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9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13260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86876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422211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Image with architecture of HIbernate OGM</a:t>
            </a:r>
          </a:p>
        </p:txBody>
      </p:sp>
    </p:spTree>
    <p:extLst>
      <p:ext uri="{BB962C8B-B14F-4D97-AF65-F5344CB8AC3E}">
        <p14:creationId xmlns:p14="http://schemas.microsoft.com/office/powerpoint/2010/main" val="93621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426020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233400" y="2821050"/>
            <a:ext cx="3641700" cy="15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Sergey Chernolyas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Contributor of Hibernate OGM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sergey.chernolyas@gmail.com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pic>
        <p:nvPicPr>
          <p:cNvPr id="56" name="Shape 56" descr="hibernate_ogm_600p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868550"/>
            <a:ext cx="5715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738150" y="2181000"/>
            <a:ext cx="1667700" cy="7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 b="1"/>
              <a:t>Q&amp;A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2000" b="1"/>
              <a:t>Why JPA for NoSQL storages?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Standard way for declare and describe domain model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Common way for working with entities</a:t>
            </a:r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One way for working with different storages 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2"/>
            </a:pPr>
            <a:r>
              <a:rPr lang="en-GB" sz="2000" b="1"/>
              <a:t>Introduction the project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goals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targets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achievements 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524850" y="419100"/>
            <a:ext cx="8117700" cy="589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lang="en-GB" sz="2000" b="1" dirty="0"/>
              <a:t>Supported types of storages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5" y="1046416"/>
            <a:ext cx="6816298" cy="39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lang="en-GB" sz="2000" b="1"/>
              <a:t>Supported types of data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Graph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Document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Key-value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Column-oriented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4"/>
            </a:pPr>
            <a:r>
              <a:rPr lang="en-GB" sz="2000" b="1" dirty="0"/>
              <a:t>Supported </a:t>
            </a:r>
            <a:r>
              <a:rPr lang="en-GB" sz="2000" b="1" dirty="0" smtClean="0"/>
              <a:t>storages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err="1" smtClean="0"/>
              <a:t>Infispinian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Ehcache</a:t>
            </a:r>
            <a:r>
              <a:rPr lang="en-GB" sz="1800" b="1" dirty="0" smtClean="0"/>
              <a:t>,</a:t>
            </a:r>
            <a:r>
              <a:rPr lang="en-GB" sz="1800" b="1" dirty="0"/>
              <a:t> </a:t>
            </a:r>
            <a:r>
              <a:rPr lang="en-GB" sz="1800" b="1" dirty="0" err="1"/>
              <a:t>Redis</a:t>
            </a:r>
            <a:r>
              <a:rPr lang="en-GB" sz="1800" b="1" dirty="0"/>
              <a:t>(Experimental)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MongoDB</a:t>
            </a:r>
            <a:r>
              <a:rPr lang="en-GB" sz="1800" b="1" dirty="0"/>
              <a:t>, </a:t>
            </a:r>
            <a:r>
              <a:rPr lang="en-GB" sz="1800" b="1" dirty="0" err="1" smtClean="0"/>
              <a:t>CouchDB</a:t>
            </a:r>
            <a:r>
              <a:rPr lang="en-GB" sz="1800" b="1" dirty="0" smtClean="0"/>
              <a:t>(Experimental</a:t>
            </a:r>
            <a:r>
              <a:rPr lang="en-GB" sz="1800" b="1" dirty="0"/>
              <a:t>)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b="1" dirty="0" smtClean="0"/>
              <a:t>Neo4j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b="1" dirty="0" smtClean="0"/>
              <a:t>Cassandra(experimental)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i="1" dirty="0" err="1" smtClean="0"/>
              <a:t>OrientDB</a:t>
            </a:r>
            <a:r>
              <a:rPr lang="ru-RU" sz="1800" i="1" dirty="0" smtClean="0"/>
              <a:t> (</a:t>
            </a:r>
            <a:r>
              <a:rPr lang="en-US" sz="1800" i="1" dirty="0"/>
              <a:t>preparing to release</a:t>
            </a:r>
            <a:r>
              <a:rPr lang="ru-RU" sz="1800" i="1" dirty="0" smtClean="0"/>
              <a:t>)</a:t>
            </a:r>
            <a:endParaRPr lang="en-GB" sz="1800" i="1" dirty="0" smtClean="0"/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i="1" dirty="0" smtClean="0"/>
              <a:t>Apache Ignite</a:t>
            </a:r>
            <a:r>
              <a:rPr lang="ru-RU" sz="1800" i="1" dirty="0" smtClean="0"/>
              <a:t> (</a:t>
            </a:r>
            <a:r>
              <a:rPr lang="en-US" sz="1800" i="1" dirty="0"/>
              <a:t>preparing to release</a:t>
            </a:r>
            <a:r>
              <a:rPr lang="ru-RU" sz="1800" i="1" dirty="0" smtClean="0"/>
              <a:t>)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9853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5"/>
            </a:pPr>
            <a:r>
              <a:rPr lang="en-GB" sz="2000" b="1" dirty="0"/>
              <a:t>Supported </a:t>
            </a:r>
            <a:r>
              <a:rPr lang="en-GB" sz="2000" b="1" dirty="0" smtClean="0"/>
              <a:t>features</a:t>
            </a:r>
            <a:endParaRPr lang="en-GB" sz="20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43764"/>
              </p:ext>
            </p:extLst>
          </p:nvPr>
        </p:nvGraphicFramePr>
        <p:xfrm>
          <a:off x="650697" y="1166475"/>
          <a:ext cx="782176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5440"/>
                <a:gridCol w="1955440"/>
                <a:gridCol w="1955440"/>
                <a:gridCol w="1955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Datastorage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524650" y="3622825"/>
            <a:ext cx="7722000" cy="1032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/>
              <a:t>Hibernate OGM Module for Concrete Storage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24850" y="431550"/>
            <a:ext cx="8117700" cy="5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en-GB" sz="2000" b="1" dirty="0"/>
              <a:t>Architecture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88" name="Shape 88"/>
          <p:cNvSpPr txBox="1"/>
          <p:nvPr/>
        </p:nvSpPr>
        <p:spPr>
          <a:xfrm>
            <a:off x="5481725" y="1104948"/>
            <a:ext cx="2765100" cy="64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Hibernate ORM 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24850" y="1051025"/>
            <a:ext cx="3627300" cy="750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em.getTransaction().begin();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em.persist(</a:t>
            </a:r>
            <a:r>
              <a:rPr lang="en-GB">
                <a:solidFill>
                  <a:schemeClr val="dk1"/>
                </a:solidFill>
              </a:rPr>
              <a:t>new Person("name1")</a:t>
            </a:r>
            <a:r>
              <a:rPr lang="en-GB"/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em.getTransaction().commit();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0" name="Shape 90"/>
          <p:cNvCxnSpPr>
            <a:stCxn id="89" idx="3"/>
            <a:endCxn id="88" idx="1"/>
          </p:cNvCxnSpPr>
          <p:nvPr/>
        </p:nvCxnSpPr>
        <p:spPr>
          <a:xfrm>
            <a:off x="4152150" y="1426475"/>
            <a:ext cx="13296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524850" y="2261050"/>
            <a:ext cx="7722000" cy="64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Hibernate OGM 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2" name="Shape 92"/>
          <p:cNvCxnSpPr>
            <a:stCxn id="88" idx="2"/>
            <a:endCxn id="91" idx="0"/>
          </p:cNvCxnSpPr>
          <p:nvPr/>
        </p:nvCxnSpPr>
        <p:spPr>
          <a:xfrm rot="5400000">
            <a:off x="5370725" y="767598"/>
            <a:ext cx="508800" cy="2478300"/>
          </a:xfrm>
          <a:prstGeom prst="bentConnector3">
            <a:avLst>
              <a:gd name="adj1" fmla="val 3523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4502025" y="4017952"/>
            <a:ext cx="3627300" cy="50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DatastorageProvider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21235" y="4014950"/>
            <a:ext cx="3486600" cy="50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GridDialect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7291473" y="2917175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7297103" y="3055050"/>
            <a:ext cx="933600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1.begin()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72095" y="3102437"/>
            <a:ext cx="1166399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4.commit()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028994" y="3102450"/>
            <a:ext cx="1449300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2.createTuple()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460783" y="3102450"/>
            <a:ext cx="1354499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3.insertTuple()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cxnSp>
        <p:nvCxnSpPr>
          <p:cNvPr id="101" name="Shape 101"/>
          <p:cNvCxnSpPr/>
          <p:nvPr/>
        </p:nvCxnSpPr>
        <p:spPr>
          <a:xfrm>
            <a:off x="553170" y="2901145"/>
            <a:ext cx="0" cy="6881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5040719" y="2921537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2495070" y="2919394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7"/>
            </a:pPr>
            <a:r>
              <a:rPr lang="en-GB" sz="2000" b="1" dirty="0" smtClean="0"/>
              <a:t>Performance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1482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204</Words>
  <Application>Microsoft Office PowerPoint</Application>
  <PresentationFormat>Экран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simple-light-2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Сергей</cp:lastModifiedBy>
  <cp:revision>10</cp:revision>
  <dcterms:modified xsi:type="dcterms:W3CDTF">2017-02-18T05:55:11Z</dcterms:modified>
</cp:coreProperties>
</file>