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48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 Scheur, Diederik" userId="5bfca5a9-2be9-4ede-a416-8077597812c7" providerId="ADAL" clId="{86BFD105-BCFB-4F37-9628-2F9703899514}"/>
    <pc:docChg chg="custSel addSld modSld">
      <pc:chgData name="van de Scheur, Diederik" userId="5bfca5a9-2be9-4ede-a416-8077597812c7" providerId="ADAL" clId="{86BFD105-BCFB-4F37-9628-2F9703899514}" dt="2025-01-27T10:44:53.865" v="1" actId="700"/>
      <pc:docMkLst>
        <pc:docMk/>
      </pc:docMkLst>
      <pc:sldChg chg="addSp modSp new mod modClrScheme chgLayout">
        <pc:chgData name="van de Scheur, Diederik" userId="5bfca5a9-2be9-4ede-a416-8077597812c7" providerId="ADAL" clId="{86BFD105-BCFB-4F37-9628-2F9703899514}" dt="2025-01-27T10:44:53.865" v="1" actId="700"/>
        <pc:sldMkLst>
          <pc:docMk/>
          <pc:sldMk cId="195534163" sldId="257"/>
        </pc:sldMkLst>
        <pc:spChg chg="add mod">
          <ac:chgData name="van de Scheur, Diederik" userId="5bfca5a9-2be9-4ede-a416-8077597812c7" providerId="ADAL" clId="{86BFD105-BCFB-4F37-9628-2F9703899514}" dt="2025-01-27T10:44:53.865" v="1" actId="700"/>
          <ac:spMkLst>
            <pc:docMk/>
            <pc:sldMk cId="195534163" sldId="257"/>
            <ac:spMk id="2" creationId="{5A8A622A-B5D5-A271-A7E1-F6C927538D22}"/>
          </ac:spMkLst>
        </pc:spChg>
        <pc:spChg chg="add mod">
          <ac:chgData name="van de Scheur, Diederik" userId="5bfca5a9-2be9-4ede-a416-8077597812c7" providerId="ADAL" clId="{86BFD105-BCFB-4F37-9628-2F9703899514}" dt="2025-01-27T10:44:53.865" v="1" actId="700"/>
          <ac:spMkLst>
            <pc:docMk/>
            <pc:sldMk cId="195534163" sldId="257"/>
            <ac:spMk id="3" creationId="{90D1B481-0A8E-8061-2ECF-C85AB33CA1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36000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354400" y="36000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348800" y="36000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343200" y="36000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337600" y="36000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60000" y="175608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354400" y="175608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348800" y="175608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343200" y="175608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8337600" y="175608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60000" y="315216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354400" y="315216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348800" y="315216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343200" y="315216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8337600" y="315216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60000" y="454824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2354400" y="454824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4348800" y="454824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6343200" y="454824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8337600" y="4548240"/>
            <a:ext cx="1922400" cy="1324080"/>
          </a:xfrm>
          <a:prstGeom prst="rect">
            <a:avLst/>
          </a:prstGeom>
          <a:noFill/>
          <a:ln w="18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22A-B5D5-A271-A7E1-F6C92753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B481-0A8E-8061-2ECF-C85AB33C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van de Scheur, Diederik</cp:lastModifiedBy>
  <cp:revision>1</cp:revision>
  <dcterms:created xsi:type="dcterms:W3CDTF">2013-01-27T09:14:16Z</dcterms:created>
  <dcterms:modified xsi:type="dcterms:W3CDTF">2025-01-27T10:44:58Z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1f81cae-2cc7-434f-b11d-39789e497bf2_Enabled">
    <vt:lpwstr>true</vt:lpwstr>
  </property>
  <property fmtid="{D5CDD505-2E9C-101B-9397-08002B2CF9AE}" pid="3" name="MSIP_Label_31f81cae-2cc7-434f-b11d-39789e497bf2_SetDate">
    <vt:lpwstr>2025-01-27T10:44:58Z</vt:lpwstr>
  </property>
  <property fmtid="{D5CDD505-2E9C-101B-9397-08002B2CF9AE}" pid="4" name="MSIP_Label_31f81cae-2cc7-434f-b11d-39789e497bf2_Method">
    <vt:lpwstr>Standard</vt:lpwstr>
  </property>
  <property fmtid="{D5CDD505-2E9C-101B-9397-08002B2CF9AE}" pid="5" name="MSIP_Label_31f81cae-2cc7-434f-b11d-39789e497bf2_Name">
    <vt:lpwstr>Confidential</vt:lpwstr>
  </property>
  <property fmtid="{D5CDD505-2E9C-101B-9397-08002B2CF9AE}" pid="6" name="MSIP_Label_31f81cae-2cc7-434f-b11d-39789e497bf2_SiteId">
    <vt:lpwstr>dd5e230f-c165-49c4-957f-e203458fffab</vt:lpwstr>
  </property>
  <property fmtid="{D5CDD505-2E9C-101B-9397-08002B2CF9AE}" pid="7" name="MSIP_Label_31f81cae-2cc7-434f-b11d-39789e497bf2_ActionId">
    <vt:lpwstr>e1b0ff6f-97fd-4320-b566-fc1b30d7c0bb</vt:lpwstr>
  </property>
  <property fmtid="{D5CDD505-2E9C-101B-9397-08002B2CF9AE}" pid="8" name="MSIP_Label_31f81cae-2cc7-434f-b11d-39789e497bf2_ContentBits">
    <vt:lpwstr>0</vt:lpwstr>
  </property>
</Properties>
</file>