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68" r:id="rId4"/>
    <p:sldId id="272" r:id="rId5"/>
    <p:sldId id="264" r:id="rId6"/>
    <p:sldId id="265" r:id="rId7"/>
    <p:sldId id="269" r:id="rId8"/>
    <p:sldId id="267" r:id="rId9"/>
    <p:sldId id="261" r:id="rId10"/>
    <p:sldId id="257" r:id="rId11"/>
    <p:sldId id="270" r:id="rId12"/>
    <p:sldId id="258" r:id="rId13"/>
    <p:sldId id="259" r:id="rId14"/>
    <p:sldId id="260" r:id="rId15"/>
    <p:sldId id="271" r:id="rId16"/>
    <p:sldId id="263" r:id="rId17"/>
    <p:sldId id="262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Alexey </a:t>
            </a:r>
            <a:r>
              <a:rPr lang="en-US" dirty="0" err="1"/>
              <a:t>Grigoryevich</a:t>
            </a:r>
            <a:r>
              <a:rPr lang="en-US" dirty="0"/>
              <a:t> </a:t>
            </a:r>
            <a:r>
              <a:rPr lang="en-US" dirty="0" err="1"/>
              <a:t>Ivakhnenko</a:t>
            </a:r>
            <a:r>
              <a:rPr lang="en-US" dirty="0"/>
              <a:t> 1965</a:t>
            </a:r>
          </a:p>
          <a:p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 1989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DC30-9EA7-4B54-946B-93BCBEFC148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152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lack-ddr8461/shared_invite/zt-qzk7ho8z-1tBT_SkkkxtpgMU8x197pg" TargetMode="External"/><Relationship Id="rId2" Type="http://schemas.openxmlformats.org/officeDocument/2006/relationships/hyperlink" Target="https://github.com/SkafteNicki/dtu_ml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0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pic>
        <p:nvPicPr>
          <p:cNvPr id="7" name="Picture 6" descr="A picture containing many, shop, sale&#10;&#10;Description automatically generated">
            <a:extLst>
              <a:ext uri="{FF2B5EF4-FFF2-40B4-BE49-F238E27FC236}">
                <a16:creationId xmlns:a16="http://schemas.microsoft.com/office/drawing/2014/main" id="{D5C757DC-5D31-4C1D-B4A2-F516DDE7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2" y="1276014"/>
            <a:ext cx="431074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9FA-1B7B-49BC-BF6C-6CE68127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Since then...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54C4-4564-43C4-BAB4-AAF5EB24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E2F5-6936-45E5-BEA4-11C8FBA5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81D-C2AC-44BB-8833-DF14623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62AE0-79EB-47B8-B91C-873A484F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30340"/>
            <a:ext cx="3505907" cy="2337271"/>
          </a:xfrm>
          <a:prstGeom prst="rect">
            <a:avLst/>
          </a:prstGeom>
        </p:spPr>
      </p:pic>
      <p:pic>
        <p:nvPicPr>
          <p:cNvPr id="12" name="Picture 11" descr="Text, letter, email&#10;&#10;Description automatically generated">
            <a:extLst>
              <a:ext uri="{FF2B5EF4-FFF2-40B4-BE49-F238E27FC236}">
                <a16:creationId xmlns:a16="http://schemas.microsoft.com/office/drawing/2014/main" id="{AA4063B8-27A2-4C43-9B50-A731C33D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6" y="3710552"/>
            <a:ext cx="3505907" cy="2075613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B09728F-ECBD-40EF-A028-0918BB14F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3724701"/>
            <a:ext cx="3967596" cy="2172117"/>
          </a:xfrm>
          <a:prstGeom prst="rect">
            <a:avLst/>
          </a:prstGeom>
        </p:spPr>
      </p:pic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58CE479-1570-46E9-8E62-E10F6079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961182"/>
            <a:ext cx="2875582" cy="24064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D27070-702D-4412-A414-982E182D29FB}"/>
              </a:ext>
            </a:extLst>
          </p:cNvPr>
          <p:cNvSpPr txBox="1"/>
          <p:nvPr/>
        </p:nvSpPr>
        <p:spPr>
          <a:xfrm>
            <a:off x="285750" y="1743075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AlphaGO:</a:t>
            </a:r>
          </a:p>
          <a:p>
            <a:r>
              <a:rPr lang="da-DK" dirty="0"/>
              <a:t>Beating humans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8FF20-F30C-4C8D-8D7B-50661779AD99}"/>
              </a:ext>
            </a:extLst>
          </p:cNvPr>
          <p:cNvSpPr txBox="1"/>
          <p:nvPr/>
        </p:nvSpPr>
        <p:spPr>
          <a:xfrm>
            <a:off x="285750" y="442519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GPT-3</a:t>
            </a:r>
          </a:p>
          <a:p>
            <a:r>
              <a:rPr lang="da-DK" dirty="0"/>
              <a:t>Having conversations with humans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57C11-8515-418D-AD90-BF3C7D71F424}"/>
              </a:ext>
            </a:extLst>
          </p:cNvPr>
          <p:cNvSpPr txBox="1"/>
          <p:nvPr/>
        </p:nvSpPr>
        <p:spPr>
          <a:xfrm>
            <a:off x="6476295" y="1841230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Unet:</a:t>
            </a:r>
          </a:p>
          <a:p>
            <a:r>
              <a:rPr lang="da-DK" dirty="0"/>
              <a:t>High quality semantic segmentation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16B9D-A490-4B5C-9F65-4FA30295BCD1}"/>
              </a:ext>
            </a:extLst>
          </p:cNvPr>
          <p:cNvSpPr txBox="1"/>
          <p:nvPr/>
        </p:nvSpPr>
        <p:spPr>
          <a:xfrm>
            <a:off x="6613003" y="4424842"/>
            <a:ext cx="192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AlphaFold:</a:t>
            </a:r>
          </a:p>
          <a:p>
            <a:r>
              <a:rPr lang="da-DK" dirty="0"/>
              <a:t>Solving protein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867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Deepness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02842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214811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easy to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F7AA3-35FF-45F8-A861-F9B7D7478D2C}"/>
              </a:ext>
            </a:extLst>
          </p:cNvPr>
          <p:cNvSpPr/>
          <p:nvPr/>
        </p:nvSpPr>
        <p:spPr>
          <a:xfrm>
            <a:off x="494950" y="1619075"/>
            <a:ext cx="649308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859F1-7253-4F52-AF22-8805521FD547}"/>
              </a:ext>
            </a:extLst>
          </p:cNvPr>
          <p:cNvSpPr/>
          <p:nvPr/>
        </p:nvSpPr>
        <p:spPr>
          <a:xfrm>
            <a:off x="7050662" y="1619075"/>
            <a:ext cx="411480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4C8DD-F46A-43EE-B778-810937CA8694}"/>
              </a:ext>
            </a:extLst>
          </p:cNvPr>
          <p:cNvSpPr txBox="1"/>
          <p:nvPr/>
        </p:nvSpPr>
        <p:spPr>
          <a:xfrm>
            <a:off x="2704889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Commonly agreed 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C470D-3777-4A39-9117-87B31791ECA4}"/>
              </a:ext>
            </a:extLst>
          </p:cNvPr>
          <p:cNvSpPr txBox="1"/>
          <p:nvPr/>
        </p:nvSpPr>
        <p:spPr>
          <a:xfrm>
            <a:off x="8216318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 talked about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11DB-2D3B-4CDA-8907-9617CBB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-228936"/>
            <a:ext cx="11484429" cy="1325563"/>
          </a:xfrm>
        </p:spPr>
        <p:txBody>
          <a:bodyPr/>
          <a:lstStyle/>
          <a:p>
            <a:r>
              <a:rPr lang="en-US" dirty="0"/>
              <a:t>If you have the time, I recommend learning both</a:t>
            </a:r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17DD6F83-A831-44AD-B1A8-033275223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08" y="1309519"/>
            <a:ext cx="5791384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E6AA-BA3D-4B57-B76B-011CA3F7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2056-466C-44F0-AB0F-57E43B99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AB4E-0C00-454D-84A3-B2B07DBE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1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580"/>
            <a:ext cx="10515600" cy="1325563"/>
          </a:xfrm>
        </p:spPr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3 key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238600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38601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638602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2268301" y="4404479"/>
            <a:ext cx="202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111404" y="4400879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8064788" y="44008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etc..) and </a:t>
            </a:r>
          </a:p>
          <a:p>
            <a:pPr lvl="1"/>
            <a:r>
              <a:rPr lang="en-US" dirty="0"/>
              <a:t>Basic knowledge about deep learning (backpropagation, convolutional neural network, auto-encoders etc..)</a:t>
            </a:r>
          </a:p>
          <a:p>
            <a:pPr lvl="1"/>
            <a:r>
              <a:rPr lang="en-US" dirty="0"/>
              <a:t>Coding in Pytorch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D78-B74C-4FDA-958C-DF0ACE3A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92AC-5B63-44CB-93D0-19349359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757257" cy="483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Webpage with lectures + exercises: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https://github.com/SkafteNicki/dtu_mlops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slack for communication: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https://join.slack.com/t/slack-ddr8461/shared_invite/zt-qzk7ho8z-1tBT_SkkkxtpgMU8x197pg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47A5-31D3-4C52-B332-16CF0558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75E-5ABA-4F3A-9335-B74666C9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081-609F-45EB-8B4F-D858D8BC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36257-A141-427C-B548-672C938E3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125" y="780209"/>
            <a:ext cx="5185813" cy="56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Introduce the student to a number of coding practices, that will help them do state-of-the-art research. To provide hands-on experience with a number of frameworks for doing deep learning.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This course was developed over 1½ month, meaning that the material may be suboptimal</a:t>
            </a:r>
          </a:p>
          <a:p>
            <a:r>
              <a:rPr lang="da-DK" dirty="0"/>
              <a:t>We provide lectures, exercises and guidence but encourage self-study </a:t>
            </a:r>
          </a:p>
          <a:p>
            <a:r>
              <a:rPr lang="da-DK" dirty="0"/>
              <a:t>Make sure to both explore and exploit it!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3490565" y="2970737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42" y="5451679"/>
            <a:ext cx="1401437" cy="1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/>
              <a:t>fun!</a:t>
            </a:r>
            <a:endParaRPr lang="da-DK" dirty="0"/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8" y="2966570"/>
            <a:ext cx="4984172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881-A8F3-4127-9EBC-5AACB76A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8643-BC00-42A1-9723-B74543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47D3-8B4C-43D1-94B5-2BF43D7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6FE-8275-418C-AD9E-E8EABBB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08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543</Words>
  <Application>Microsoft Office PowerPoint</Application>
  <PresentationFormat>Widescreen</PresentationFormat>
  <Paragraphs>151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How autodiff changed the world</vt:lpstr>
      <vt:lpstr>Who am I?</vt:lpstr>
      <vt:lpstr>Course settings</vt:lpstr>
      <vt:lpstr>Course webpage</vt:lpstr>
      <vt:lpstr>What is this course/What is it not</vt:lpstr>
      <vt:lpstr>What do I expect from you</vt:lpstr>
      <vt:lpstr>What I hope from this course</vt:lpstr>
      <vt:lpstr>History of deep learning</vt:lpstr>
      <vt:lpstr>History of deep learning</vt:lpstr>
      <vt:lpstr>The Deep Learning Revolution</vt:lpstr>
      <vt:lpstr>Since then...</vt:lpstr>
      <vt:lpstr>What has changed?</vt:lpstr>
      <vt:lpstr>Why you should jump the wagon</vt:lpstr>
      <vt:lpstr>The DL software landscape</vt:lpstr>
      <vt:lpstr>If you have the time, I recommend learning both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19</cp:revision>
  <dcterms:created xsi:type="dcterms:W3CDTF">2021-04-07T10:04:14Z</dcterms:created>
  <dcterms:modified xsi:type="dcterms:W3CDTF">2021-06-03T11:04:44Z</dcterms:modified>
</cp:coreProperties>
</file>