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ABA1-19F6-4B77-A210-EED0BA7415C0}" type="datetimeFigureOut">
              <a:rPr lang="en-US" smtClean="0"/>
              <a:t>4/7/2010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DB03-93A3-4BFF-B2A5-FA252B442E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ABA1-19F6-4B77-A210-EED0BA7415C0}" type="datetimeFigureOut">
              <a:rPr lang="en-US" smtClean="0"/>
              <a:t>4/7/2010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DB03-93A3-4BFF-B2A5-FA252B442E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ABA1-19F6-4B77-A210-EED0BA7415C0}" type="datetimeFigureOut">
              <a:rPr lang="en-US" smtClean="0"/>
              <a:t>4/7/2010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DB03-93A3-4BFF-B2A5-FA252B442E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ABA1-19F6-4B77-A210-EED0BA7415C0}" type="datetimeFigureOut">
              <a:rPr lang="en-US" smtClean="0"/>
              <a:t>4/7/2010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DB03-93A3-4BFF-B2A5-FA252B442E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ABA1-19F6-4B77-A210-EED0BA7415C0}" type="datetimeFigureOut">
              <a:rPr lang="en-US" smtClean="0"/>
              <a:t>4/7/2010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DB03-93A3-4BFF-B2A5-FA252B442E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ABA1-19F6-4B77-A210-EED0BA7415C0}" type="datetimeFigureOut">
              <a:rPr lang="en-US" smtClean="0"/>
              <a:t>4/7/2010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DB03-93A3-4BFF-B2A5-FA252B442E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ABA1-19F6-4B77-A210-EED0BA7415C0}" type="datetimeFigureOut">
              <a:rPr lang="en-US" smtClean="0"/>
              <a:t>4/7/2010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DB03-93A3-4BFF-B2A5-FA252B442E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ABA1-19F6-4B77-A210-EED0BA7415C0}" type="datetimeFigureOut">
              <a:rPr lang="en-US" smtClean="0"/>
              <a:t>4/7/2010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DB03-93A3-4BFF-B2A5-FA252B442E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ABA1-19F6-4B77-A210-EED0BA7415C0}" type="datetimeFigureOut">
              <a:rPr lang="en-US" smtClean="0"/>
              <a:t>4/7/2010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DB03-93A3-4BFF-B2A5-FA252B442E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ABA1-19F6-4B77-A210-EED0BA7415C0}" type="datetimeFigureOut">
              <a:rPr lang="en-US" smtClean="0"/>
              <a:t>4/7/2010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DB03-93A3-4BFF-B2A5-FA252B442E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ABA1-19F6-4B77-A210-EED0BA7415C0}" type="datetimeFigureOut">
              <a:rPr lang="en-US" smtClean="0"/>
              <a:t>4/7/2010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6DB03-93A3-4BFF-B2A5-FA252B442E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3ABA1-19F6-4B77-A210-EED0BA7415C0}" type="datetimeFigureOut">
              <a:rPr lang="en-US" smtClean="0"/>
              <a:t>4/7/2010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6DB03-93A3-4BFF-B2A5-FA252B442E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08" y="714356"/>
            <a:ext cx="3571900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Declarative</a:t>
            </a:r>
            <a:r>
              <a:rPr lang="nl-NL" dirty="0" smtClean="0"/>
              <a:t> view controller </a:t>
            </a:r>
            <a:r>
              <a:rPr lang="nl-NL" dirty="0" err="1" smtClean="0"/>
              <a:t>layer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(</a:t>
            </a:r>
            <a:r>
              <a:rPr lang="nl-NL" dirty="0" err="1" smtClean="0"/>
              <a:t>JavaFX</a:t>
            </a:r>
            <a:r>
              <a:rPr lang="nl-NL" dirty="0" smtClean="0"/>
              <a:t>)  ~60 Loc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14546" y="2786058"/>
            <a:ext cx="364333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Statefull</a:t>
            </a:r>
            <a:r>
              <a:rPr lang="nl-NL" dirty="0" smtClean="0"/>
              <a:t> Bridge (Java) ~15 Loc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14546" y="4143380"/>
            <a:ext cx="357190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‘</a:t>
            </a:r>
            <a:r>
              <a:rPr lang="nl-NL" dirty="0" err="1" smtClean="0"/>
              <a:t>Functional</a:t>
            </a:r>
            <a:r>
              <a:rPr lang="nl-NL" dirty="0" smtClean="0"/>
              <a:t>’ </a:t>
            </a:r>
            <a:r>
              <a:rPr lang="nl-NL" dirty="0" err="1" smtClean="0"/>
              <a:t>tetris</a:t>
            </a:r>
            <a:r>
              <a:rPr lang="nl-NL" dirty="0" smtClean="0"/>
              <a:t>  </a:t>
            </a:r>
            <a:r>
              <a:rPr lang="nl-NL" dirty="0" err="1" smtClean="0"/>
              <a:t>algorithms</a:t>
            </a:r>
            <a:endParaRPr lang="nl-NL" dirty="0" smtClean="0"/>
          </a:p>
          <a:p>
            <a:pPr algn="ctr"/>
            <a:r>
              <a:rPr lang="nl-NL" dirty="0" smtClean="0"/>
              <a:t>(Scala) ~220 Loc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4414" y="2000240"/>
            <a:ext cx="22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Strings</a:t>
            </a:r>
            <a:r>
              <a:rPr lang="nl-NL" dirty="0" smtClean="0"/>
              <a:t> voor </a:t>
            </a:r>
            <a:r>
              <a:rPr lang="nl-NL" dirty="0" err="1" smtClean="0"/>
              <a:t>tick</a:t>
            </a:r>
            <a:r>
              <a:rPr lang="nl-NL" dirty="0" smtClean="0"/>
              <a:t> of </a:t>
            </a:r>
            <a:r>
              <a:rPr lang="nl-NL" dirty="0" err="1" smtClean="0"/>
              <a:t>key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4480" y="3429000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old</a:t>
            </a:r>
            <a:r>
              <a:rPr lang="nl-NL" dirty="0" smtClean="0"/>
              <a:t> gamestate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57686" y="3429000"/>
            <a:ext cx="16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New gamestate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3438" y="2000240"/>
            <a:ext cx="1789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Strings</a:t>
            </a:r>
            <a:r>
              <a:rPr lang="nl-NL" dirty="0" smtClean="0"/>
              <a:t> voor view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036083" y="2250273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4071934" y="228599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036083" y="3607595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3964777" y="3607595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224" y="357166"/>
            <a:ext cx="7286676" cy="2857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3042" y="1142984"/>
            <a:ext cx="200026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Static field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86248" y="1214422"/>
            <a:ext cx="178595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Current</a:t>
            </a:r>
            <a:r>
              <a:rPr lang="nl-NL" dirty="0" smtClean="0"/>
              <a:t> </a:t>
            </a:r>
            <a:r>
              <a:rPr lang="nl-NL" dirty="0" err="1" smtClean="0"/>
              <a:t>brick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72264" y="1285860"/>
            <a:ext cx="107157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1538" y="500042"/>
            <a:ext cx="125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Game state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58" y="3500438"/>
            <a:ext cx="56749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 0000    </a:t>
            </a:r>
            <a:r>
              <a:rPr lang="nl-NL" dirty="0" smtClean="0"/>
              <a:t>0000    0000     0000    0000     0000     0000     0000</a:t>
            </a:r>
          </a:p>
          <a:p>
            <a:r>
              <a:rPr lang="nl-NL" dirty="0" smtClean="0"/>
              <a:t> 0000    0000    0000     0000    0000     0000     0000     0000</a:t>
            </a:r>
            <a:endParaRPr lang="en-US" dirty="0" smtClean="0"/>
          </a:p>
          <a:p>
            <a:r>
              <a:rPr lang="nl-NL" dirty="0" smtClean="0"/>
              <a:t> 0000    0000    0000     0000    0000     0000     0000     0000</a:t>
            </a:r>
            <a:endParaRPr lang="en-US" dirty="0" smtClean="0"/>
          </a:p>
          <a:p>
            <a:r>
              <a:rPr lang="nl-NL" dirty="0" smtClean="0"/>
              <a:t> 0000    0000    0000     0000    0000     0000     0000     0000</a:t>
            </a:r>
            <a:endParaRPr lang="en-US" dirty="0" smtClean="0"/>
          </a:p>
          <a:p>
            <a:r>
              <a:rPr lang="nl-NL" dirty="0" smtClean="0"/>
              <a:t> 0000    </a:t>
            </a:r>
            <a:r>
              <a:rPr lang="nl-NL" dirty="0" smtClean="0">
                <a:solidFill>
                  <a:schemeClr val="accent6"/>
                </a:solidFill>
              </a:rPr>
              <a:t>1001</a:t>
            </a:r>
            <a:r>
              <a:rPr lang="nl-NL" dirty="0" smtClean="0"/>
              <a:t>    0000     0000    0000     0000     0000     0000</a:t>
            </a:r>
            <a:endParaRPr lang="en-US" dirty="0" smtClean="0"/>
          </a:p>
          <a:p>
            <a:r>
              <a:rPr lang="nl-NL" dirty="0" smtClean="0"/>
              <a:t> 0000    </a:t>
            </a:r>
            <a:r>
              <a:rPr lang="nl-NL" dirty="0" smtClean="0">
                <a:solidFill>
                  <a:schemeClr val="accent6"/>
                </a:solidFill>
              </a:rPr>
              <a:t>1001 </a:t>
            </a:r>
            <a:r>
              <a:rPr lang="nl-NL" dirty="0" smtClean="0"/>
              <a:t>   0000     0000    0000     0000     0000     0000</a:t>
            </a:r>
            <a:endParaRPr lang="en-US" dirty="0" smtClean="0"/>
          </a:p>
          <a:p>
            <a:r>
              <a:rPr lang="nl-NL" dirty="0" smtClean="0"/>
              <a:t> 0000    </a:t>
            </a:r>
            <a:r>
              <a:rPr lang="nl-NL" dirty="0" smtClean="0">
                <a:solidFill>
                  <a:schemeClr val="accent6"/>
                </a:solidFill>
              </a:rPr>
              <a:t>1001</a:t>
            </a:r>
            <a:r>
              <a:rPr lang="nl-NL" dirty="0" smtClean="0"/>
              <a:t>    </a:t>
            </a:r>
            <a:r>
              <a:rPr lang="nl-NL" dirty="0" smtClean="0">
                <a:solidFill>
                  <a:srgbClr val="FF0000"/>
                </a:solidFill>
              </a:rPr>
              <a:t>2001     2001    </a:t>
            </a:r>
            <a:r>
              <a:rPr lang="nl-NL" dirty="0" smtClean="0"/>
              <a:t>0000     0000     0000     0000</a:t>
            </a:r>
            <a:endParaRPr lang="en-US" dirty="0" smtClean="0"/>
          </a:p>
          <a:p>
            <a:r>
              <a:rPr lang="nl-NL" dirty="0" smtClean="0"/>
              <a:t> 0000    </a:t>
            </a:r>
            <a:r>
              <a:rPr lang="nl-NL" dirty="0" smtClean="0">
                <a:solidFill>
                  <a:schemeClr val="accent6"/>
                </a:solidFill>
              </a:rPr>
              <a:t>1001</a:t>
            </a:r>
            <a:r>
              <a:rPr lang="nl-NL" dirty="0" smtClean="0"/>
              <a:t>    </a:t>
            </a:r>
            <a:r>
              <a:rPr lang="nl-NL" dirty="0" smtClean="0">
                <a:solidFill>
                  <a:srgbClr val="FF0000"/>
                </a:solidFill>
              </a:rPr>
              <a:t>2001     </a:t>
            </a:r>
            <a:r>
              <a:rPr lang="nl-NL" dirty="0" smtClean="0">
                <a:solidFill>
                  <a:srgbClr val="FF0000"/>
                </a:solidFill>
              </a:rPr>
              <a:t>2</a:t>
            </a:r>
            <a:r>
              <a:rPr lang="nl-NL" dirty="0" smtClean="0">
                <a:solidFill>
                  <a:srgbClr val="FF0000"/>
                </a:solidFill>
              </a:rPr>
              <a:t>001    </a:t>
            </a:r>
            <a:r>
              <a:rPr lang="nl-NL" dirty="0" smtClean="0"/>
              <a:t>0000     0000     0000     0000</a:t>
            </a:r>
            <a:endParaRPr lang="en-US" dirty="0" smtClean="0"/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72396" y="4357695"/>
            <a:ext cx="121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nl-NL" dirty="0" smtClean="0"/>
              <a:t>0000</a:t>
            </a:r>
            <a:r>
              <a:rPr lang="nl-NL" dirty="0" smtClean="0">
                <a:solidFill>
                  <a:srgbClr val="FF0000"/>
                </a:solidFill>
              </a:rPr>
              <a:t> 2001</a:t>
            </a:r>
            <a:endParaRPr lang="nl-NL" dirty="0" smtClean="0">
              <a:solidFill>
                <a:srgbClr val="FF0000"/>
              </a:solidFill>
            </a:endParaRPr>
          </a:p>
          <a:p>
            <a:pPr marL="342900" indent="-342900">
              <a:buAutoNum type="arabicPlain" startAt="2001"/>
            </a:pPr>
            <a:r>
              <a:rPr lang="nl-NL" dirty="0" smtClean="0">
                <a:solidFill>
                  <a:srgbClr val="FF0000"/>
                </a:solidFill>
              </a:rPr>
              <a:t> 2001 </a:t>
            </a:r>
          </a:p>
          <a:p>
            <a:pPr marL="342900" indent="-342900">
              <a:buAutoNum type="arabicPlain" startAt="2001"/>
            </a:pPr>
            <a:r>
              <a:rPr lang="nl-NL" dirty="0"/>
              <a:t> </a:t>
            </a:r>
            <a:r>
              <a:rPr lang="nl-NL" dirty="0" smtClean="0"/>
              <a:t>0000</a:t>
            </a:r>
            <a:r>
              <a:rPr lang="nl-NL" dirty="0" smtClean="0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285984" y="2500306"/>
            <a:ext cx="142876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5500694" y="2285992"/>
            <a:ext cx="2357454" cy="178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43834" y="3857628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Position</a:t>
            </a:r>
            <a:endParaRPr lang="nl-NL" dirty="0" smtClean="0"/>
          </a:p>
          <a:p>
            <a:r>
              <a:rPr lang="nl-NL" dirty="0"/>
              <a:t>+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43306" y="5857892"/>
            <a:ext cx="2214578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6143636" y="4929198"/>
            <a:ext cx="1357322" cy="128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0694" y="628652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view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20918" y="5657671"/>
            <a:ext cx="2123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 smtClean="0"/>
              <a:t>Collision</a:t>
            </a:r>
            <a:r>
              <a:rPr lang="nl-NL" b="1" dirty="0" smtClean="0"/>
              <a:t> </a:t>
            </a:r>
            <a:r>
              <a:rPr lang="nl-NL" b="1" dirty="0" err="1" smtClean="0"/>
              <a:t>detection</a:t>
            </a:r>
            <a:r>
              <a:rPr lang="nl-NL" b="1" dirty="0" smtClean="0"/>
              <a:t> +</a:t>
            </a:r>
            <a:br>
              <a:rPr lang="nl-NL" b="1" dirty="0" smtClean="0"/>
            </a:br>
            <a:r>
              <a:rPr lang="nl-NL" b="1" dirty="0" err="1" smtClean="0"/>
              <a:t>Rotate</a:t>
            </a:r>
            <a:r>
              <a:rPr lang="nl-NL" b="1" dirty="0" smtClean="0"/>
              <a:t> is simpel</a:t>
            </a:r>
          </a:p>
          <a:p>
            <a:r>
              <a:rPr lang="nl-NL" b="1" dirty="0" smtClean="0"/>
              <a:t>Matrix Transpose</a:t>
            </a:r>
          </a:p>
          <a:p>
            <a:r>
              <a:rPr lang="nl-NL" b="1" dirty="0" smtClean="0"/>
              <a:t>&amp; flip</a:t>
            </a:r>
            <a:endParaRPr lang="en-US" b="1" dirty="0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8393933" y="5393545"/>
            <a:ext cx="42862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126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LogicaCMG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20</cp:revision>
  <dcterms:created xsi:type="dcterms:W3CDTF">2010-04-07T15:14:23Z</dcterms:created>
  <dcterms:modified xsi:type="dcterms:W3CDTF">2010-04-07T19:53:51Z</dcterms:modified>
</cp:coreProperties>
</file>