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806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48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9057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6258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90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7595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104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98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403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201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1371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902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047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430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478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82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6A0BB-2992-4A30-8F40-B9006000C027}" type="datetimeFigureOut">
              <a:rPr lang="hu-HU" smtClean="0"/>
              <a:t>2025. 09. 24.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02261B-8483-4713-9EAF-23C24C1965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39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EB7846-BEEA-75DD-BD8B-4A7A43FFD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3844" y="2163577"/>
            <a:ext cx="12348753" cy="1646302"/>
          </a:xfrm>
        </p:spPr>
        <p:txBody>
          <a:bodyPr/>
          <a:lstStyle/>
          <a:p>
            <a:pPr algn="ctr"/>
            <a:r>
              <a:rPr lang="ru-RU" sz="4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Физтех.вино</a:t>
            </a:r>
            <a:br>
              <a:rPr lang="ru-RU" sz="4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4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сеть винных магазинов</a:t>
            </a:r>
            <a:endParaRPr lang="hu-HU" sz="42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BA331E0-BF92-D6E4-FF4A-7A69D2DAB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5" y="4482884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Шифф Антал</a:t>
            </a:r>
          </a:p>
          <a:p>
            <a:pPr algn="ctr"/>
            <a:r>
              <a:rPr lang="ru-RU" sz="2400" dirty="0"/>
              <a:t>МФТИ - ФПМИ</a:t>
            </a:r>
            <a:endParaRPr lang="hu-HU" sz="24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067190D-5FC3-FC91-7310-08E419A3DD78}"/>
              </a:ext>
            </a:extLst>
          </p:cNvPr>
          <p:cNvSpPr txBox="1"/>
          <p:nvPr/>
        </p:nvSpPr>
        <p:spPr>
          <a:xfrm>
            <a:off x="1589555" y="1482366"/>
            <a:ext cx="760195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БАЗА ДАННЫХ</a:t>
            </a:r>
            <a:endParaRPr lang="hu-H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24E2ADA0-465B-6DDA-02D3-795DD43AE73B}"/>
              </a:ext>
            </a:extLst>
          </p:cNvPr>
          <p:cNvSpPr txBox="1"/>
          <p:nvPr/>
        </p:nvSpPr>
        <p:spPr>
          <a:xfrm>
            <a:off x="836023" y="834943"/>
            <a:ext cx="791609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Мотивация для создания</a:t>
            </a:r>
            <a:endParaRPr lang="hu-H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7365D61-0B21-2373-21BB-E883994FD464}"/>
              </a:ext>
            </a:extLst>
          </p:cNvPr>
          <p:cNvSpPr txBox="1"/>
          <p:nvPr/>
        </p:nvSpPr>
        <p:spPr>
          <a:xfrm>
            <a:off x="836023" y="2459504"/>
            <a:ext cx="89088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Мне очень нравится физтех и вино, поэтому я хотел построить свой винный бизнес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При должном уровне проработанности данная БД может быть продана действующей сети винных магазинов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224433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C5856D85-5952-6C1D-FBE3-2BDDB205B314}"/>
              </a:ext>
            </a:extLst>
          </p:cNvPr>
          <p:cNvSpPr txBox="1"/>
          <p:nvPr/>
        </p:nvSpPr>
        <p:spPr>
          <a:xfrm>
            <a:off x="1018902" y="365760"/>
            <a:ext cx="67273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Концептуальная модель</a:t>
            </a:r>
            <a:endParaRPr lang="hu-H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DA1E423-BB84-890D-CCC3-557C5CD72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2" y="1260798"/>
            <a:ext cx="7678102" cy="51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8D1F27F3-7765-B4CB-8AAA-F8841EF2206C}"/>
              </a:ext>
            </a:extLst>
          </p:cNvPr>
          <p:cNvSpPr txBox="1"/>
          <p:nvPr/>
        </p:nvSpPr>
        <p:spPr>
          <a:xfrm>
            <a:off x="587829" y="209006"/>
            <a:ext cx="646611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Логическая модель</a:t>
            </a:r>
            <a:endParaRPr lang="hu-H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946433C-3924-ADD8-6C8F-B56703948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29" y="886114"/>
            <a:ext cx="8138160" cy="55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B2AD468E-B173-0E78-1624-4C041DEE0988}"/>
              </a:ext>
            </a:extLst>
          </p:cNvPr>
          <p:cNvSpPr txBox="1"/>
          <p:nvPr/>
        </p:nvSpPr>
        <p:spPr>
          <a:xfrm>
            <a:off x="640080" y="326571"/>
            <a:ext cx="9144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Достоинства</a:t>
            </a:r>
            <a:endParaRPr lang="hu-H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C1E46BB0-68D1-8C09-2EF1-37D74C7575B7}"/>
              </a:ext>
            </a:extLst>
          </p:cNvPr>
          <p:cNvSpPr txBox="1"/>
          <p:nvPr/>
        </p:nvSpPr>
        <p:spPr>
          <a:xfrm>
            <a:off x="640080" y="1841863"/>
            <a:ext cx="8516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Управление запасами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l"/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Отслеживание остатков в магазинах и онлайн.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Лояльность клиентов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l"/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Программа VIP-статусов на основе суммы покупок.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Автоматизация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algn="l"/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Триггеры для обновления инвентаря и истории цен.</a:t>
            </a:r>
          </a:p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32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AB3DC1B9-A433-8001-B30E-14CD189456A8}"/>
              </a:ext>
            </a:extLst>
          </p:cNvPr>
          <p:cNvSpPr txBox="1"/>
          <p:nvPr/>
        </p:nvSpPr>
        <p:spPr>
          <a:xfrm>
            <a:off x="104502" y="311103"/>
            <a:ext cx="76417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8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Возможности для расширения</a:t>
            </a:r>
            <a:endParaRPr lang="hu-HU" sz="3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DB07DBC3-043D-D6F2-BC40-53CAC5534B90}"/>
              </a:ext>
            </a:extLst>
          </p:cNvPr>
          <p:cNvSpPr txBox="1"/>
          <p:nvPr/>
        </p:nvSpPr>
        <p:spPr>
          <a:xfrm>
            <a:off x="104502" y="1345474"/>
            <a:ext cx="96665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Новые сущности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Сотрудники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(роли, доступы).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Акции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(скидки, промокоды).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ru-RU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Новые функции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ML-анализ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Прогнозирование спроса на вина.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Мобильное приложение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Интеграция с клиентской базой.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ru-RU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Оптимизация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Индексы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Ускорение поиска по региону или типу вина.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Триггеры</a:t>
            </a:r>
            <a:r>
              <a:rPr lang="ru-RU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Автоматическое уведомление о низких остатках.</a:t>
            </a:r>
          </a:p>
          <a:p>
            <a:endParaRPr lang="hu-H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04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EEDB2149-4C15-4BB1-E4D5-30B074BDA5A1}"/>
              </a:ext>
            </a:extLst>
          </p:cNvPr>
          <p:cNvSpPr txBox="1"/>
          <p:nvPr/>
        </p:nvSpPr>
        <p:spPr>
          <a:xfrm>
            <a:off x="1519417" y="1599133"/>
            <a:ext cx="680574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Благодарю за внимание!</a:t>
            </a:r>
            <a:endParaRPr lang="hu-HU" sz="7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229636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36123</TotalTime>
  <Words>143</Words>
  <Application>Microsoft Office PowerPoint</Application>
  <PresentationFormat>Szélesvásznú</PresentationFormat>
  <Paragraphs>32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Dimenzió</vt:lpstr>
      <vt:lpstr>Физтех.вино  сеть винных магазинов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ВинТех – сеть винных магазинов.</dc:title>
  <dc:creator>Stark Tony</dc:creator>
  <cp:lastModifiedBy>Stark Tony</cp:lastModifiedBy>
  <cp:revision>7</cp:revision>
  <dcterms:created xsi:type="dcterms:W3CDTF">2025-05-17T14:29:19Z</dcterms:created>
  <dcterms:modified xsi:type="dcterms:W3CDTF">2025-09-24T14:35:36Z</dcterms:modified>
</cp:coreProperties>
</file>