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5" r:id="rId9"/>
    <p:sldId id="269" r:id="rId10"/>
    <p:sldId id="268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62F2-6127-4B3C-B65E-2CBDE8AA6FEF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0823-B752-41F3-AA03-6C33383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B0823-B752-41F3-AA03-6C33383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E16D-E0A6-4BB3-8333-BEE190D0353F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F16-C6D1-4E30-AAE2-3CD9762C0CA5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C371-FC10-4C75-823F-94C3A890FA28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854D-1F41-4795-AB42-3AED4F7CAEDE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F357-5703-4F90-8E9E-66D8C1A13CC2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C06C-5AD1-47E9-9ACF-4E4FBD0706FB}" type="datetime1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2FDC-5E3C-4805-BE15-106A7C6BF40F}" type="datetime1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9DA9-E759-438D-8EB0-D34C503F8B7E}" type="datetime1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C32B-5E8F-47B4-BBEA-67DB46374D21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181-2472-4788-AABC-0A882E07422F}" type="datetime1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E734-22DF-4616-8D3E-850712DDEF9F}" type="datetime1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F190-17DC-4DD8-9C57-24E2550D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GSA: Badge Tracking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Cookie Council</a:t>
            </a:r>
          </a:p>
          <a:p>
            <a:r>
              <a:rPr lang="en-US" dirty="0" smtClean="0"/>
              <a:t>Matt Eck, Mike </a:t>
            </a:r>
            <a:r>
              <a:rPr lang="en-US" dirty="0" err="1" smtClean="0"/>
              <a:t>Glosecki</a:t>
            </a:r>
            <a:r>
              <a:rPr lang="en-US" dirty="0" smtClean="0"/>
              <a:t>, Nathan Martz, Ryan Schroeder</a:t>
            </a:r>
          </a:p>
        </p:txBody>
      </p:sp>
    </p:spTree>
    <p:extLst>
      <p:ext uri="{BB962C8B-B14F-4D97-AF65-F5344CB8AC3E}">
        <p14:creationId xmlns:p14="http://schemas.microsoft.com/office/powerpoint/2010/main" val="156553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4/4/2016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Nate Finances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2" y="1144518"/>
            <a:ext cx="11806615" cy="40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4/4/2016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" y="599072"/>
            <a:ext cx="11939458" cy="53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4/4/2016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6" y="129589"/>
            <a:ext cx="11803093" cy="63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Client Interactions can be difficult to schedule</a:t>
            </a:r>
          </a:p>
          <a:p>
            <a:pPr lvl="1"/>
            <a:r>
              <a:rPr lang="en-US" dirty="0" smtClean="0"/>
              <a:t>Stick with a plan</a:t>
            </a:r>
          </a:p>
          <a:p>
            <a:pPr lvl="1"/>
            <a:r>
              <a:rPr lang="en-US" dirty="0" smtClean="0"/>
              <a:t>Time estimations were incorrect</a:t>
            </a:r>
          </a:p>
          <a:p>
            <a:pPr lvl="1"/>
            <a:r>
              <a:rPr lang="en-US" dirty="0" smtClean="0"/>
              <a:t>Should have stuck with what worked the first semester</a:t>
            </a:r>
          </a:p>
          <a:p>
            <a:pPr lvl="1"/>
            <a:r>
              <a:rPr lang="en-US" dirty="0" smtClean="0"/>
              <a:t>Inconsistent work schedule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E5E2-8776-41F4-9448-EA3F86ED875E}" type="datetime1">
              <a:rPr lang="en-US" smtClean="0"/>
              <a:t>4/4/2016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Genesis: Inspiration /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</a:t>
            </a:r>
          </a:p>
          <a:p>
            <a:pPr lvl="1"/>
            <a:r>
              <a:rPr lang="en-US" dirty="0" smtClean="0"/>
              <a:t>Girl Scout Leader Troop Management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Current paper record keeping system is inefficient</a:t>
            </a:r>
          </a:p>
          <a:p>
            <a:r>
              <a:rPr lang="en-US" dirty="0" smtClean="0"/>
              <a:t>Concept: </a:t>
            </a:r>
          </a:p>
          <a:p>
            <a:pPr lvl="1"/>
            <a:r>
              <a:rPr lang="en-US" dirty="0" smtClean="0"/>
              <a:t>Develop a web based application which will automate some of these processes and make the information more manageable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062F-7648-4C1D-86A7-CE88B54390A1}" type="datetime1">
              <a:rPr lang="en-US" smtClean="0"/>
              <a:t>4/4/2016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to manage troop records.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8A56-13B9-4E76-A9FC-CF383E3D9BDB}" type="datetime1">
              <a:rPr lang="en-US" smtClean="0"/>
              <a:t>4/4/2016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6" y="919944"/>
            <a:ext cx="7206945" cy="5938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103" y="49014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914400"/>
            <a:ext cx="3048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7" y="891994"/>
            <a:ext cx="7652400" cy="55088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65758" y="6386596"/>
            <a:ext cx="4114800" cy="365125"/>
          </a:xfrm>
        </p:spPr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3473-E94C-4E2E-B7F4-418C78B7E41F}" type="datetime1">
              <a:rPr lang="en-US" smtClean="0"/>
              <a:t>4/4/2016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385011"/>
            <a:ext cx="9400457" cy="5864142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B7CE-3DE9-4CFF-B456-12E224DB0519}" type="datetime1">
              <a:rPr lang="en-US" smtClean="0"/>
              <a:t>4/4/2016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implementation of all client specifications:</a:t>
            </a:r>
          </a:p>
          <a:p>
            <a:pPr lvl="1"/>
            <a:r>
              <a:rPr lang="en-US" dirty="0" smtClean="0"/>
              <a:t>Badges, Journeys, Awards, and Bridging overview and updates</a:t>
            </a:r>
          </a:p>
          <a:p>
            <a:pPr lvl="1"/>
            <a:r>
              <a:rPr lang="en-US" dirty="0" smtClean="0"/>
              <a:t>Individual Scout Records tracking</a:t>
            </a:r>
          </a:p>
          <a:p>
            <a:pPr lvl="1"/>
            <a:r>
              <a:rPr lang="en-US" dirty="0" smtClean="0"/>
              <a:t>Event Tracking</a:t>
            </a:r>
          </a:p>
          <a:p>
            <a:pPr lvl="1"/>
            <a:r>
              <a:rPr lang="en-US" dirty="0" smtClean="0"/>
              <a:t>Financial Tracking</a:t>
            </a:r>
          </a:p>
          <a:p>
            <a:pPr lvl="1"/>
            <a:r>
              <a:rPr lang="en-US" dirty="0" smtClean="0"/>
              <a:t>Shopping List Creation</a:t>
            </a:r>
            <a:endParaRPr lang="en-US" dirty="0"/>
          </a:p>
          <a:p>
            <a:r>
              <a:rPr lang="en-US" dirty="0" smtClean="0"/>
              <a:t>Technologies Used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4326"/>
            <a:ext cx="1064718" cy="917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52" y="5135356"/>
            <a:ext cx="1330023" cy="747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46" y="4974326"/>
            <a:ext cx="1064718" cy="10647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44" y="5024407"/>
            <a:ext cx="1086748" cy="817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52" y="4753757"/>
            <a:ext cx="1221316" cy="122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43" y="4918512"/>
            <a:ext cx="1592510" cy="8918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D828-E1DD-4E85-AEF9-7874076E21A3}" type="datetime1">
              <a:rPr lang="en-US" smtClean="0"/>
              <a:t>4/4/2016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Driven Development </a:t>
            </a:r>
          </a:p>
          <a:p>
            <a:pPr lvl="1"/>
            <a:r>
              <a:rPr lang="en-US" dirty="0" smtClean="0"/>
              <a:t>Went through scenarios - checked for expected results.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Tested individual pages and functions</a:t>
            </a:r>
          </a:p>
          <a:p>
            <a:r>
              <a:rPr lang="en-US" dirty="0" smtClean="0"/>
              <a:t>Usability Testing</a:t>
            </a:r>
          </a:p>
          <a:p>
            <a:pPr lvl="1"/>
            <a:r>
              <a:rPr lang="en-US" dirty="0" smtClean="0"/>
              <a:t>Shown to outside sources and took input on appearance and functionality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All pages were properly linked and working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8244-343C-4C22-8168-28236C0E4C6B}" type="datetime1">
              <a:rPr lang="en-US" smtClean="0"/>
              <a:t>4/4/2016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1" y="135103"/>
            <a:ext cx="11786937" cy="68266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4/4/2016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1F3C-CA9E-427B-B349-0F75E75E9268}" type="datetime1">
              <a:rPr lang="en-US" smtClean="0">
                <a:solidFill>
                  <a:schemeClr val="tx1"/>
                </a:solidFill>
              </a:rPr>
              <a:t>4/4/2016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Mike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F190-17DC-4DD8-9C57-24E2550DFE38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6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240</Words>
  <Application>Microsoft Office PowerPoint</Application>
  <PresentationFormat>Widescreen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GSA: Badge Tracking Application</vt:lpstr>
      <vt:lpstr>Genesis: Inspiration / Motivation</vt:lpstr>
      <vt:lpstr>Client’s Needs</vt:lpstr>
      <vt:lpstr>Entity Relationship Diagram</vt:lpstr>
      <vt:lpstr>PowerPoint Presentation</vt:lpstr>
      <vt:lpstr>Product Capabilities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Post-mortem</vt:lpstr>
    </vt:vector>
  </TitlesOfParts>
  <Company>SIU Edwardsville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GSA: Badge Tracking Application</dc:title>
  <dc:creator>Eck, Matt</dc:creator>
  <cp:lastModifiedBy>Eck, Matt</cp:lastModifiedBy>
  <cp:revision>13</cp:revision>
  <dcterms:created xsi:type="dcterms:W3CDTF">2016-04-04T23:39:26Z</dcterms:created>
  <dcterms:modified xsi:type="dcterms:W3CDTF">2016-04-05T02:57:04Z</dcterms:modified>
</cp:coreProperties>
</file>