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>
        <p:scale>
          <a:sx n="40" d="100"/>
          <a:sy n="40" d="100"/>
        </p:scale>
        <p:origin x="438" y="23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 smtClean="0"/>
              <a:t>Project Logo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Project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Client: Name(s), Organization Info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Plan : Provide a description of the team’s project plan.</a:t>
            </a:r>
          </a:p>
          <a:p>
            <a:pPr lvl="2"/>
            <a:r>
              <a:rPr lang="en-US" dirty="0" smtClean="0"/>
              <a:t>This should include such things as sprint frequency,</a:t>
            </a:r>
          </a:p>
          <a:p>
            <a:pPr lvl="2"/>
            <a:r>
              <a:rPr lang="en-US" dirty="0" smtClean="0"/>
              <a:t>Major tasks to be accomplished, and</a:t>
            </a:r>
          </a:p>
          <a:p>
            <a:pPr lvl="2"/>
            <a:r>
              <a:rPr lang="en-US" dirty="0" smtClean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Product : Describe what has been produced.</a:t>
            </a:r>
          </a:p>
          <a:p>
            <a:pPr lvl="2"/>
            <a:r>
              <a:rPr lang="en-US" dirty="0" smtClean="0"/>
              <a:t>Technologies used</a:t>
            </a:r>
          </a:p>
          <a:p>
            <a:pPr lvl="2"/>
            <a:r>
              <a:rPr lang="en-US" dirty="0" smtClean="0"/>
              <a:t>Core components,</a:t>
            </a:r>
          </a:p>
          <a:p>
            <a:pPr lvl="2"/>
            <a:r>
              <a:rPr lang="en-US" dirty="0" smtClean="0"/>
              <a:t>Test plan and results (usability and other; not unit), and</a:t>
            </a:r>
          </a:p>
          <a:p>
            <a:pPr lvl="2"/>
            <a:r>
              <a:rPr lang="en-US" dirty="0" smtClean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role abbreviations: SM – Scrum Master; OP – Owner Proxy; QC – Quality 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55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781800" y="838200"/>
            <a:ext cx="25603200" cy="3657600"/>
          </a:xfrm>
        </p:spPr>
        <p:txBody>
          <a:bodyPr>
            <a:noAutofit/>
          </a:bodyPr>
          <a:lstStyle/>
          <a:p>
            <a:r>
              <a:rPr lang="en-US" sz="17000" dirty="0" smtClean="0">
                <a:latin typeface="Centaur" panose="02030504050205020304" pitchFamily="18" charset="0"/>
              </a:rPr>
              <a:t>Girl Scout Badge Tracker</a:t>
            </a:r>
            <a:endParaRPr lang="en-US" sz="17000" dirty="0">
              <a:latin typeface="Centaur" panose="02030504050205020304" pitchFamily="18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Description:</a:t>
            </a:r>
          </a:p>
          <a:p>
            <a:r>
              <a:rPr lang="en-US" sz="4400" b="0" dirty="0" smtClean="0"/>
              <a:t>Web-based </a:t>
            </a:r>
            <a:r>
              <a:rPr lang="en-US" sz="4400" b="0" dirty="0" smtClean="0"/>
              <a:t>application to track </a:t>
            </a:r>
            <a:r>
              <a:rPr lang="en-US" sz="4400" b="0" dirty="0" smtClean="0"/>
              <a:t>Troop:</a:t>
            </a:r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Badges, Journeys, and Bridging requirements</a:t>
            </a:r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Finances</a:t>
            </a:r>
            <a:endParaRPr lang="en-US" sz="3200" b="0" dirty="0" smtClean="0"/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Events</a:t>
            </a:r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Awards</a:t>
            </a:r>
            <a:endParaRPr lang="en-US" sz="3200" b="0" dirty="0" smtClean="0"/>
          </a:p>
          <a:p>
            <a:pPr marL="1161288" lvl="1" indent="-457200">
              <a:spcBef>
                <a:spcPts val="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3200" b="0" dirty="0" smtClean="0"/>
              <a:t>Scout information</a:t>
            </a:r>
            <a:r>
              <a:rPr lang="en-US" sz="4200" dirty="0" smtClean="0"/>
              <a:t>  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Matt </a:t>
            </a:r>
            <a:r>
              <a:rPr lang="en-US" dirty="0" smtClean="0"/>
              <a:t>Eck(DM),</a:t>
            </a:r>
            <a:r>
              <a:rPr lang="en-US" dirty="0" smtClean="0"/>
              <a:t>Mike </a:t>
            </a:r>
            <a:r>
              <a:rPr lang="en-US" dirty="0" err="1" smtClean="0"/>
              <a:t>Glosecki</a:t>
            </a:r>
            <a:r>
              <a:rPr lang="en-US" dirty="0" smtClean="0"/>
              <a:t>(QC),Nate Martz(OP),Ryan Schroeder(SM)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Client: Jennifer Melton, GSA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762000" y="11277600"/>
            <a:ext cx="10210800" cy="937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400" dirty="0" smtClean="0"/>
              <a:t>Semi-Agile process: </a:t>
            </a:r>
          </a:p>
          <a:p>
            <a:pPr marL="1158875" lvl="1" indent="-571500">
              <a:spcBef>
                <a:spcPts val="0"/>
              </a:spcBef>
            </a:pPr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/>
              <a:t>Scrum-like process with ten two-week </a:t>
            </a:r>
            <a:r>
              <a:rPr lang="en-US" sz="3200" dirty="0" smtClean="0"/>
              <a:t>sprints</a:t>
            </a:r>
          </a:p>
          <a:p>
            <a:pPr marL="1158875" lvl="1" indent="-571500">
              <a:spcBef>
                <a:spcPts val="0"/>
              </a:spcBef>
            </a:pPr>
            <a:r>
              <a:rPr lang="en-US" sz="3200" dirty="0"/>
              <a:t>580 </a:t>
            </a:r>
            <a:r>
              <a:rPr lang="en-US" sz="3200" dirty="0" smtClean="0"/>
              <a:t>estimated hours</a:t>
            </a:r>
            <a:endParaRPr lang="en-US" sz="3200" dirty="0" smtClean="0"/>
          </a:p>
          <a:p>
            <a:pPr>
              <a:spcBef>
                <a:spcPts val="0"/>
              </a:spcBef>
            </a:pPr>
            <a:r>
              <a:rPr lang="en-US" sz="4400" dirty="0" smtClean="0"/>
              <a:t>Tools</a:t>
            </a:r>
          </a:p>
          <a:p>
            <a:pPr>
              <a:spcBef>
                <a:spcPts val="0"/>
              </a:spcBef>
            </a:pPr>
            <a:endParaRPr lang="en-US" sz="4400" dirty="0" smtClean="0"/>
          </a:p>
          <a:p>
            <a:pPr>
              <a:spcBef>
                <a:spcPts val="0"/>
              </a:spcBef>
            </a:pPr>
            <a:endParaRPr lang="en-US" sz="3200" dirty="0" smtClean="0"/>
          </a:p>
          <a:p>
            <a:pPr>
              <a:spcBef>
                <a:spcPts val="0"/>
              </a:spcBef>
            </a:pPr>
            <a:endParaRPr lang="en-US" sz="3200" dirty="0" smtClean="0"/>
          </a:p>
          <a:p>
            <a:pPr>
              <a:spcBef>
                <a:spcPts val="0"/>
              </a:spcBef>
            </a:pPr>
            <a:endParaRPr lang="en-US" sz="3200" dirty="0"/>
          </a:p>
          <a:p>
            <a:pPr>
              <a:spcBef>
                <a:spcPts val="0"/>
              </a:spcBef>
            </a:pPr>
            <a:endParaRPr lang="en-US" sz="3200" dirty="0" smtClean="0"/>
          </a:p>
          <a:p>
            <a:pPr>
              <a:spcBef>
                <a:spcPts val="0"/>
              </a:spcBef>
            </a:pPr>
            <a:endParaRPr lang="en-US" sz="3200" dirty="0" smtClean="0"/>
          </a:p>
          <a:p>
            <a:pPr>
              <a:spcBef>
                <a:spcPts val="0"/>
              </a:spcBef>
            </a:pPr>
            <a:endParaRPr lang="en-US" sz="4400" dirty="0" smtClean="0"/>
          </a:p>
          <a:p>
            <a:pPr>
              <a:spcBef>
                <a:spcPts val="0"/>
              </a:spcBef>
            </a:pPr>
            <a:r>
              <a:rPr lang="en-US" sz="4400" dirty="0" smtClean="0"/>
              <a:t>Exit </a:t>
            </a:r>
            <a:r>
              <a:rPr lang="en-US" sz="4400" dirty="0" smtClean="0"/>
              <a:t>Strategy</a:t>
            </a:r>
          </a:p>
          <a:p>
            <a:pPr marL="1158875" lvl="1" indent="-571500">
              <a:spcBef>
                <a:spcPts val="0"/>
              </a:spcBef>
            </a:pPr>
            <a:r>
              <a:rPr lang="en-US" sz="3200" dirty="0" smtClean="0"/>
              <a:t>Fall 2015: basic webpages built with DB interactions, and a Database with all domain info loaded.</a:t>
            </a:r>
          </a:p>
          <a:p>
            <a:pPr marL="1158875" lvl="1" indent="-571500">
              <a:spcBef>
                <a:spcPts val="0"/>
              </a:spcBef>
            </a:pPr>
            <a:r>
              <a:rPr lang="en-US" sz="3200" dirty="0" smtClean="0"/>
              <a:t>Spring 2016: fully implemented product</a:t>
            </a:r>
            <a:endParaRPr lang="en-US" sz="3200" dirty="0"/>
          </a:p>
          <a:p>
            <a:pPr marL="571500" indent="-571500"/>
            <a:endParaRPr lang="en-US" sz="4400" dirty="0" smtClean="0"/>
          </a:p>
          <a:p>
            <a:pPr lvl="1" indent="0">
              <a:buNone/>
            </a:pPr>
            <a:endParaRPr lang="en-US" sz="3200" dirty="0" smtClean="0"/>
          </a:p>
          <a:p>
            <a:pPr lvl="1" indent="0">
              <a:buNone/>
            </a:pPr>
            <a:endParaRPr lang="en-US" sz="3200" dirty="0"/>
          </a:p>
          <a:p>
            <a:pPr lvl="1" indent="0">
              <a:buNone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-372218"/>
            <a:ext cx="5058481" cy="5325218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>
              <a:rot lat="19800000" lon="1200000" rev="20820000"/>
            </a:camera>
            <a:lightRig rig="threePt" dir="t"/>
          </a:scene3d>
          <a:sp3d prstMaterial="matte"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22" y="15697218"/>
            <a:ext cx="2046570" cy="1146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6" y="13646467"/>
            <a:ext cx="1894170" cy="1632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59" y="13895426"/>
            <a:ext cx="2660044" cy="1495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25" y="13597889"/>
            <a:ext cx="1857375" cy="1857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1" y="15390851"/>
            <a:ext cx="2493945" cy="18755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85" y="15317758"/>
            <a:ext cx="1905000" cy="1905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06" y="6273635"/>
            <a:ext cx="10552994" cy="65863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021800" y="6858000"/>
            <a:ext cx="80772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My Troop: </a:t>
            </a:r>
            <a:r>
              <a:rPr lang="en-US" sz="3600" dirty="0"/>
              <a:t>displays all scouts within troop associated with authorized user and displays an overview of troop information/accomplishments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b="1" dirty="0"/>
              <a:t>Scout Records: </a:t>
            </a:r>
            <a:r>
              <a:rPr lang="en-US" sz="3600" dirty="0"/>
              <a:t>displays all badges, awards events and finances related to a specific scout.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72" y="13207835"/>
            <a:ext cx="10829158" cy="66987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104072" y="13751047"/>
            <a:ext cx="88392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Badge Overview/Update: </a:t>
            </a:r>
            <a:r>
              <a:rPr lang="en-US" sz="3600" dirty="0"/>
              <a:t>lists all badges available to the scouts organized by rank.  The user may update completed </a:t>
            </a:r>
            <a:r>
              <a:rPr lang="en-US" sz="3600" dirty="0" smtClean="0"/>
              <a:t>requirements.</a:t>
            </a:r>
          </a:p>
          <a:p>
            <a:endParaRPr lang="en-US" sz="3600" dirty="0"/>
          </a:p>
          <a:p>
            <a:r>
              <a:rPr lang="en-US" sz="3600" b="1" dirty="0"/>
              <a:t>Shopping List:</a:t>
            </a:r>
            <a:r>
              <a:rPr lang="en-US" sz="3600" dirty="0"/>
              <a:t> creates a shopping list of all the badges the leader should purchase from the scout shop based on badges earned.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104072" y="20421600"/>
            <a:ext cx="13813328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677400" y="20769014"/>
            <a:ext cx="1560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Team Role Abbreviations: SM – Scrum Master, OP – Owner Proxy, QC – Quality Control, DM – Database Manager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188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Centaur</vt:lpstr>
      <vt:lpstr>Office Theme</vt:lpstr>
      <vt:lpstr>Girl Scout Badge Tracker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Schroeder, Ryan</cp:lastModifiedBy>
  <cp:revision>39</cp:revision>
  <dcterms:created xsi:type="dcterms:W3CDTF">2006-08-16T00:00:00Z</dcterms:created>
  <dcterms:modified xsi:type="dcterms:W3CDTF">2016-03-29T21:45:58Z</dcterms:modified>
</cp:coreProperties>
</file>