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4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93F2E-D90F-4012-BBE8-44A976D00859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1608-04DB-4BC9-992B-66DEF4D1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BadgeOverview.html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9105" y="3922294"/>
            <a:ext cx="5253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Author:</a:t>
            </a:r>
          </a:p>
          <a:p>
            <a:pPr algn="ctr"/>
            <a:r>
              <a:rPr lang="en-US" dirty="0" smtClean="0"/>
              <a:t>Nathan Martz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Team Members:</a:t>
            </a:r>
          </a:p>
          <a:p>
            <a:pPr algn="ctr"/>
            <a:r>
              <a:rPr lang="en-US" dirty="0" smtClean="0"/>
              <a:t>Ryan Schroder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 err="1" smtClean="0"/>
              <a:t>Glosecki</a:t>
            </a:r>
            <a:endParaRPr lang="en-US" dirty="0" smtClean="0"/>
          </a:p>
          <a:p>
            <a:pPr algn="ctr"/>
            <a:r>
              <a:rPr lang="en-US" dirty="0" smtClean="0"/>
              <a:t>Matt Eck</a:t>
            </a:r>
          </a:p>
        </p:txBody>
      </p:sp>
    </p:spTree>
    <p:extLst>
      <p:ext uri="{BB962C8B-B14F-4D97-AF65-F5344CB8AC3E}">
        <p14:creationId xmlns:p14="http://schemas.microsoft.com/office/powerpoint/2010/main" val="40509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Major Requirements</a:t>
            </a:r>
          </a:p>
          <a:p>
            <a:pPr lvl="1"/>
            <a:r>
              <a:rPr lang="en-US" sz="2000" dirty="0" smtClean="0"/>
              <a:t>Organizes badges by rank</a:t>
            </a:r>
          </a:p>
          <a:p>
            <a:pPr lvl="1"/>
            <a:r>
              <a:rPr lang="en-US" sz="2000" dirty="0" smtClean="0"/>
              <a:t>Will display badge requirements</a:t>
            </a:r>
            <a:endParaRPr lang="en-US" sz="2000" dirty="0" smtClean="0"/>
          </a:p>
          <a:p>
            <a:r>
              <a:rPr lang="en-US" sz="2400" dirty="0" smtClean="0"/>
              <a:t>Implementation Languages</a:t>
            </a:r>
          </a:p>
          <a:p>
            <a:pPr lvl="1"/>
            <a:r>
              <a:rPr lang="en-US" sz="2000" dirty="0" smtClean="0"/>
              <a:t>HTML</a:t>
            </a:r>
          </a:p>
          <a:p>
            <a:pPr lvl="1"/>
            <a:r>
              <a:rPr lang="en-US" sz="2000" dirty="0" smtClean="0"/>
              <a:t>Pre-compiled Bootstrap functions</a:t>
            </a:r>
          </a:p>
          <a:p>
            <a:r>
              <a:rPr lang="en-US" sz="2400" dirty="0" smtClean="0"/>
              <a:t>Development Time</a:t>
            </a:r>
          </a:p>
          <a:p>
            <a:pPr lvl="1"/>
            <a:r>
              <a:rPr lang="en-US" sz="2000" dirty="0" smtClean="0"/>
              <a:t>About 12 person hours with some </a:t>
            </a:r>
            <a:r>
              <a:rPr lang="en-US" sz="2000" dirty="0" err="1" smtClean="0"/>
              <a:t>hangups</a:t>
            </a:r>
            <a:endParaRPr lang="en-US" sz="2000" dirty="0" smtClean="0"/>
          </a:p>
          <a:p>
            <a:r>
              <a:rPr lang="en-US" sz="2400" dirty="0" smtClean="0"/>
              <a:t>Core Functionality</a:t>
            </a:r>
            <a:endParaRPr lang="en-US" sz="2400" dirty="0"/>
          </a:p>
          <a:p>
            <a:pPr lvl="1"/>
            <a:r>
              <a:rPr lang="en-US" sz="1600" dirty="0" smtClean="0"/>
              <a:t>This web interface will organize and display badges by rank and display the badge requirements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22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599" cy="6176963"/>
          </a:xfrm>
        </p:spPr>
      </p:pic>
    </p:spTree>
    <p:extLst>
      <p:ext uri="{BB962C8B-B14F-4D97-AF65-F5344CB8AC3E}">
        <p14:creationId xmlns:p14="http://schemas.microsoft.com/office/powerpoint/2010/main" val="13517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201930"/>
          </a:xfrm>
        </p:spPr>
      </p:pic>
    </p:spTree>
    <p:extLst>
      <p:ext uri="{BB962C8B-B14F-4D97-AF65-F5344CB8AC3E}">
        <p14:creationId xmlns:p14="http://schemas.microsoft.com/office/powerpoint/2010/main" val="33623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337406"/>
          </a:xfrm>
        </p:spPr>
      </p:pic>
    </p:spTree>
    <p:extLst>
      <p:ext uri="{BB962C8B-B14F-4D97-AF65-F5344CB8AC3E}">
        <p14:creationId xmlns:p14="http://schemas.microsoft.com/office/powerpoint/2010/main" val="3245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6085551"/>
          </a:xfrm>
        </p:spPr>
      </p:pic>
    </p:spTree>
    <p:extLst>
      <p:ext uri="{BB962C8B-B14F-4D97-AF65-F5344CB8AC3E}">
        <p14:creationId xmlns:p14="http://schemas.microsoft.com/office/powerpoint/2010/main" val="2340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6003591"/>
          </a:xfrm>
        </p:spPr>
      </p:pic>
    </p:spTree>
    <p:extLst>
      <p:ext uri="{BB962C8B-B14F-4D97-AF65-F5344CB8AC3E}">
        <p14:creationId xmlns:p14="http://schemas.microsoft.com/office/powerpoint/2010/main" val="20731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TemplateCSS.css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9105" y="3922294"/>
            <a:ext cx="5253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Author:</a:t>
            </a:r>
          </a:p>
          <a:p>
            <a:pPr algn="ctr"/>
            <a:r>
              <a:rPr lang="en-US" dirty="0" smtClean="0"/>
              <a:t>Nathan Martz and Matt Eck</a:t>
            </a:r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Team Members:</a:t>
            </a:r>
          </a:p>
          <a:p>
            <a:pPr algn="ctr"/>
            <a:r>
              <a:rPr lang="en-US" dirty="0" smtClean="0"/>
              <a:t>Ryan Schroder</a:t>
            </a:r>
          </a:p>
          <a:p>
            <a:pPr algn="ctr"/>
            <a:r>
              <a:rPr lang="en-US" dirty="0" smtClean="0"/>
              <a:t>Michael </a:t>
            </a:r>
            <a:r>
              <a:rPr lang="en-US" dirty="0" err="1" smtClean="0"/>
              <a:t>Glosecki</a:t>
            </a:r>
            <a:endParaRPr lang="en-US" dirty="0" smtClean="0"/>
          </a:p>
          <a:p>
            <a:pPr algn="ctr"/>
            <a:r>
              <a:rPr lang="en-US" dirty="0" smtClean="0"/>
              <a:t>Matt Eck</a:t>
            </a:r>
          </a:p>
        </p:txBody>
      </p:sp>
    </p:spTree>
    <p:extLst>
      <p:ext uri="{BB962C8B-B14F-4D97-AF65-F5344CB8AC3E}">
        <p14:creationId xmlns:p14="http://schemas.microsoft.com/office/powerpoint/2010/main" val="7010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50" y="365125"/>
            <a:ext cx="5569527" cy="5137899"/>
          </a:xfrm>
        </p:spPr>
      </p:pic>
    </p:spTree>
    <p:extLst>
      <p:ext uri="{BB962C8B-B14F-4D97-AF65-F5344CB8AC3E}">
        <p14:creationId xmlns:p14="http://schemas.microsoft.com/office/powerpoint/2010/main" val="16723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BadgeOverview.html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TemplateCSS.css</vt:lpstr>
      <vt:lpstr>PowerPoint Presentation</vt:lpstr>
    </vt:vector>
  </TitlesOfParts>
  <Company>SIU Edwardsville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BadgeOverview.html</dc:title>
  <dc:creator>Martz, Nathan</dc:creator>
  <cp:lastModifiedBy>Martz, Nathan</cp:lastModifiedBy>
  <cp:revision>11</cp:revision>
  <dcterms:created xsi:type="dcterms:W3CDTF">2016-01-27T21:14:38Z</dcterms:created>
  <dcterms:modified xsi:type="dcterms:W3CDTF">2016-01-28T00:17:39Z</dcterms:modified>
</cp:coreProperties>
</file>