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7" r:id="rId13"/>
    <p:sldId id="258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761D9-106C-453A-9660-65A8D5A49A34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C3325-3F4D-4D86-A182-D0E5A466E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14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084A9-EF7B-4133-AE39-F209CF5E9612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B333D-3F4A-4C77-893D-0727E7A3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B333D-3F4A-4C77-893D-0727E7A3E2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2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64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1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301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11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9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20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5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333EB68-8CE9-4944-B51D-6DC3A41039DE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4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Team Cookie Council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315200" cy="1752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Girl Scout Badge Tracking Application</a:t>
            </a:r>
          </a:p>
          <a:p>
            <a:r>
              <a:rPr lang="en-US" sz="3200" dirty="0" smtClean="0"/>
              <a:t>For The Girl Scouts of America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53400" y="640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Matt,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Efforts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83476" y="1981200"/>
            <a:ext cx="8229600" cy="990600"/>
          </a:xfrm>
        </p:spPr>
        <p:txBody>
          <a:bodyPr>
            <a:normAutofit fontScale="25000" lnSpcReduction="20000"/>
          </a:bodyPr>
          <a:lstStyle/>
          <a:p>
            <a:r>
              <a:rPr lang="en-US" sz="12800" dirty="0" smtClean="0"/>
              <a:t>Mike &amp; Nate</a:t>
            </a:r>
          </a:p>
          <a:p>
            <a:pPr lvl="1"/>
            <a:r>
              <a:rPr lang="en-US" sz="12800" dirty="0" smtClean="0"/>
              <a:t>Web Development</a:t>
            </a:r>
          </a:p>
          <a:p>
            <a:pPr lvl="2"/>
            <a:r>
              <a:rPr lang="en-US" sz="11200" dirty="0" smtClean="0"/>
              <a:t>HTML</a:t>
            </a:r>
          </a:p>
          <a:p>
            <a:pPr lvl="2"/>
            <a:r>
              <a:rPr lang="en-US" sz="11200" dirty="0" smtClean="0"/>
              <a:t>CSS</a:t>
            </a:r>
          </a:p>
          <a:p>
            <a:pPr lvl="2"/>
            <a:r>
              <a:rPr lang="en-US" sz="11200" dirty="0" err="1" smtClean="0"/>
              <a:t>Jquery</a:t>
            </a:r>
            <a:endParaRPr lang="en-US" sz="11200" dirty="0" smtClean="0"/>
          </a:p>
          <a:p>
            <a:pPr lvl="2"/>
            <a:r>
              <a:rPr lang="en-US" sz="11200" dirty="0" smtClean="0"/>
              <a:t>PHP</a:t>
            </a:r>
          </a:p>
          <a:p>
            <a:pPr marL="414726" lvl="1"/>
            <a:endParaRPr lang="en-US" dirty="0" smtClean="0"/>
          </a:p>
          <a:p>
            <a:pPr marL="414726"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6400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Ryan,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Page Template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13650"/>
            <a:ext cx="9144000" cy="36316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01000" y="6400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Ryan,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CS425 Exit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All goals were achieved.</a:t>
            </a:r>
          </a:p>
          <a:p>
            <a:pPr marL="0" indent="0">
              <a:buNone/>
            </a:pPr>
            <a:r>
              <a:rPr lang="en-US" sz="3200" u="sng" dirty="0" smtClean="0"/>
              <a:t>Core components:</a:t>
            </a:r>
          </a:p>
          <a:p>
            <a:r>
              <a:rPr lang="en-US" sz="3200" dirty="0" smtClean="0"/>
              <a:t>Basic, functional web application </a:t>
            </a:r>
          </a:p>
          <a:p>
            <a:r>
              <a:rPr lang="en-US" sz="3200" dirty="0" smtClean="0"/>
              <a:t>Simple iOS app</a:t>
            </a:r>
          </a:p>
          <a:p>
            <a:r>
              <a:rPr lang="en-US" sz="3200" dirty="0" smtClean="0"/>
              <a:t>Complete database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0" y="6400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Mike,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5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Good:</a:t>
            </a:r>
          </a:p>
          <a:p>
            <a:r>
              <a:rPr lang="en-US" dirty="0" smtClean="0"/>
              <a:t>Strong team dynamics</a:t>
            </a:r>
          </a:p>
          <a:p>
            <a:r>
              <a:rPr lang="en-US" dirty="0" smtClean="0"/>
              <a:t>High levels of effort</a:t>
            </a:r>
          </a:p>
          <a:p>
            <a:pPr marL="0" indent="0">
              <a:buNone/>
            </a:pPr>
            <a:r>
              <a:rPr lang="en-US" u="sng" dirty="0" smtClean="0"/>
              <a:t>Bad:</a:t>
            </a:r>
            <a:endParaRPr lang="en-US" dirty="0" smtClean="0"/>
          </a:p>
          <a:p>
            <a:r>
              <a:rPr lang="en-US" dirty="0" smtClean="0"/>
              <a:t>Version control and use of </a:t>
            </a:r>
            <a:r>
              <a:rPr lang="en-US" dirty="0" err="1" smtClean="0"/>
              <a:t>BitBucket</a:t>
            </a:r>
            <a:endParaRPr lang="en-US" dirty="0" smtClean="0"/>
          </a:p>
          <a:p>
            <a:r>
              <a:rPr lang="en-US" dirty="0" smtClean="0"/>
              <a:t>Uneven levels of effort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6400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Mike,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Plans for Next Semester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Refinement of basic web pages with database interactions</a:t>
            </a:r>
          </a:p>
          <a:p>
            <a:r>
              <a:rPr lang="en-US" dirty="0" smtClean="0"/>
              <a:t>Completion of Android and iOS mobile applications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77200" y="6400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Matt,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3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Scrum Master</a:t>
            </a:r>
          </a:p>
          <a:p>
            <a:pPr lvl="1"/>
            <a:r>
              <a:rPr lang="en-US" sz="2400" dirty="0" smtClean="0"/>
              <a:t>Ryan Schroeder</a:t>
            </a:r>
          </a:p>
          <a:p>
            <a:r>
              <a:rPr lang="en-US" sz="2800" b="1" dirty="0" smtClean="0"/>
              <a:t>Customer Proxy</a:t>
            </a:r>
          </a:p>
          <a:p>
            <a:pPr lvl="1"/>
            <a:r>
              <a:rPr lang="en-US" sz="2400" dirty="0" smtClean="0"/>
              <a:t>Nate Martz</a:t>
            </a:r>
          </a:p>
          <a:p>
            <a:r>
              <a:rPr lang="en-US" sz="2800" b="1" dirty="0" smtClean="0"/>
              <a:t>Quality Assurance</a:t>
            </a:r>
          </a:p>
          <a:p>
            <a:pPr lvl="1"/>
            <a:r>
              <a:rPr lang="en-US" sz="2400" dirty="0" smtClean="0"/>
              <a:t>Mike </a:t>
            </a:r>
            <a:r>
              <a:rPr lang="en-US" sz="2400" dirty="0" err="1" smtClean="0"/>
              <a:t>Glosecki</a:t>
            </a:r>
            <a:endParaRPr lang="en-US" sz="2400" dirty="0" smtClean="0"/>
          </a:p>
          <a:p>
            <a:r>
              <a:rPr lang="en-US" sz="2800" b="1" dirty="0" smtClean="0"/>
              <a:t>Database Architect</a:t>
            </a:r>
          </a:p>
          <a:p>
            <a:pPr lvl="1"/>
            <a:r>
              <a:rPr lang="en-US" sz="2400" dirty="0" smtClean="0"/>
              <a:t>Matt Eck</a:t>
            </a:r>
          </a:p>
          <a:p>
            <a:r>
              <a:rPr lang="en-US" sz="2800" b="1" dirty="0" smtClean="0"/>
              <a:t>Customer Representative</a:t>
            </a:r>
          </a:p>
          <a:p>
            <a:pPr lvl="1"/>
            <a:r>
              <a:rPr lang="en-US" sz="2400" dirty="0" smtClean="0"/>
              <a:t>Jennifer Melton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153400" y="640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Matt,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Introduction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Purpose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Replace the paper documentation system currently used by Girl Scout leaders.</a:t>
            </a:r>
          </a:p>
          <a:p>
            <a:r>
              <a:rPr lang="en-US" sz="2800" b="1" dirty="0" smtClean="0"/>
              <a:t>Functions:</a:t>
            </a:r>
          </a:p>
          <a:p>
            <a:pPr lvl="1"/>
            <a:r>
              <a:rPr lang="en-US" sz="2400" dirty="0"/>
              <a:t>Badge Tracking, Financial Tracking, Event Tracking, and Shopping List Creation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r>
              <a:rPr lang="en-US" sz="2800" b="1" dirty="0" smtClean="0"/>
              <a:t>Proposed System:</a:t>
            </a:r>
          </a:p>
          <a:p>
            <a:pPr lvl="1"/>
            <a:r>
              <a:rPr lang="en-US" sz="2400" dirty="0" smtClean="0"/>
              <a:t>Web page, iOS &amp; Android mobile 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53400" y="640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Matt,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2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8805333" cy="5474732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Architecture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53400" y="640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Nate,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Project Management and Risks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Bi-weekly Standup meetings</a:t>
            </a:r>
          </a:p>
          <a:p>
            <a:pPr lvl="1"/>
            <a:r>
              <a:rPr lang="en-US" dirty="0"/>
              <a:t>Briefly discuss risks and team member </a:t>
            </a:r>
            <a:r>
              <a:rPr lang="en-US" dirty="0" smtClean="0"/>
              <a:t>progress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Constant contact with team members using google hangouts application and Email updates to client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/>
              <a:t>Mobile Application Development</a:t>
            </a:r>
          </a:p>
          <a:p>
            <a:pPr lvl="1"/>
            <a:r>
              <a:rPr lang="en-US" dirty="0"/>
              <a:t>Meeting with Socratis Toraritis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No access to a web server</a:t>
            </a:r>
          </a:p>
          <a:p>
            <a:pPr lvl="1"/>
            <a:r>
              <a:rPr lang="en-US" dirty="0"/>
              <a:t>Using WAMP to host the database locally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153400" y="640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Nate,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Assessment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Behavior Driven Design testing from scenarios 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Input Validation for correctness of functions and data</a:t>
            </a:r>
          </a:p>
          <a:p>
            <a:pPr lvl="1"/>
            <a:r>
              <a:rPr lang="en-US" sz="2400" dirty="0" smtClean="0"/>
              <a:t>First using dummy data, then real data</a:t>
            </a:r>
          </a:p>
          <a:p>
            <a:endParaRPr lang="en-US" sz="2800" dirty="0"/>
          </a:p>
          <a:p>
            <a:r>
              <a:rPr lang="en-US" sz="2800" dirty="0" smtClean="0"/>
              <a:t>Maintenance Instructions and meaningful error reports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153400" y="640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Nate,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CS425 Exit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Useable web interface for record keeping</a:t>
            </a:r>
          </a:p>
          <a:p>
            <a:endParaRPr lang="en-US" sz="3200" dirty="0" smtClean="0"/>
          </a:p>
          <a:p>
            <a:r>
              <a:rPr lang="en-US" sz="3200" dirty="0" smtClean="0"/>
              <a:t>Completion of an iOS prototype that can connect to the database</a:t>
            </a:r>
          </a:p>
          <a:p>
            <a:endParaRPr lang="en-US" sz="3200" dirty="0" smtClean="0"/>
          </a:p>
          <a:p>
            <a:r>
              <a:rPr lang="en-US" sz="3200" dirty="0" smtClean="0"/>
              <a:t>Client Feedback Analysis of prototypes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153400" y="640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Nate,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7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Matt &amp; Ryan</a:t>
            </a:r>
          </a:p>
          <a:p>
            <a:pPr lvl="1"/>
            <a:r>
              <a:rPr lang="en-US" sz="2800" dirty="0" smtClean="0"/>
              <a:t>Database</a:t>
            </a:r>
          </a:p>
          <a:p>
            <a:pPr lvl="2"/>
            <a:r>
              <a:rPr lang="en-US" sz="2400" dirty="0" smtClean="0"/>
              <a:t>MYSQL</a:t>
            </a:r>
          </a:p>
          <a:p>
            <a:pPr lvl="2"/>
            <a:r>
              <a:rPr lang="en-US" sz="2400" dirty="0" smtClean="0"/>
              <a:t>ERD</a:t>
            </a:r>
          </a:p>
          <a:p>
            <a:pPr lvl="2"/>
            <a:endParaRPr lang="en-US" sz="2400" dirty="0" smtClean="0"/>
          </a:p>
          <a:p>
            <a:pPr lvl="1"/>
            <a:r>
              <a:rPr lang="en-US" sz="2800" dirty="0" smtClean="0"/>
              <a:t>Mobile research</a:t>
            </a:r>
          </a:p>
          <a:p>
            <a:pPr lvl="2"/>
            <a:r>
              <a:rPr lang="en-US" sz="2400" dirty="0" smtClean="0"/>
              <a:t>Meeting </a:t>
            </a:r>
            <a:r>
              <a:rPr lang="en-US" sz="2400" dirty="0" smtClean="0"/>
              <a:t>with </a:t>
            </a:r>
            <a:r>
              <a:rPr lang="en-US" sz="2400" dirty="0" err="1" smtClean="0"/>
              <a:t>Socratis</a:t>
            </a:r>
            <a:r>
              <a:rPr lang="en-US" sz="2400" dirty="0" smtClean="0"/>
              <a:t> </a:t>
            </a:r>
            <a:r>
              <a:rPr lang="en-US" sz="2400" dirty="0" err="1" smtClean="0"/>
              <a:t>Tornaritis</a:t>
            </a:r>
            <a:r>
              <a:rPr lang="en-US" sz="2400" dirty="0"/>
              <a:t> </a:t>
            </a:r>
            <a:endParaRPr lang="en-US" sz="2400" dirty="0" smtClean="0"/>
          </a:p>
          <a:p>
            <a:pPr marL="829452"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53400" y="640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Ryan, </a:t>
            </a:r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531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102" y="49013"/>
            <a:ext cx="8228763" cy="1145215"/>
          </a:xfrm>
        </p:spPr>
        <p:txBody>
          <a:bodyPr/>
          <a:lstStyle/>
          <a:p>
            <a:pPr algn="ctr"/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476" y="1466906"/>
            <a:ext cx="6300015" cy="5390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53400" y="640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Ryan,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322</Words>
  <Application>Microsoft Office PowerPoint</Application>
  <PresentationFormat>On-screen Show (4:3)</PresentationFormat>
  <Paragraphs>97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Clarity</vt:lpstr>
      <vt:lpstr>Team Cookie Council</vt:lpstr>
      <vt:lpstr>Team Roles</vt:lpstr>
      <vt:lpstr>Project Introduction</vt:lpstr>
      <vt:lpstr>Proposed Architecture </vt:lpstr>
      <vt:lpstr>Project Management and Risks</vt:lpstr>
      <vt:lpstr>Quality Assessment and Testing</vt:lpstr>
      <vt:lpstr>CS425 Exit Strategy</vt:lpstr>
      <vt:lpstr>Efforts</vt:lpstr>
      <vt:lpstr>ERD</vt:lpstr>
      <vt:lpstr>Efforts Cont.</vt:lpstr>
      <vt:lpstr>Web Page Template</vt:lpstr>
      <vt:lpstr>CS425 Exit Strategy</vt:lpstr>
      <vt:lpstr>Post Mortem</vt:lpstr>
      <vt:lpstr>Plans for Next Semester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Schroeder, Ryan</cp:lastModifiedBy>
  <cp:revision>13</cp:revision>
  <dcterms:created xsi:type="dcterms:W3CDTF">2015-11-09T21:20:25Z</dcterms:created>
  <dcterms:modified xsi:type="dcterms:W3CDTF">2015-11-10T23:52:09Z</dcterms:modified>
</cp:coreProperties>
</file>