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333EB68-8CE9-4944-B51D-6DC3A41039DE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30A604-7405-4686-AEEB-B5E56A07A6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Team Cookie Council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315200" cy="1752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Girl Scout Badge Tracking Application</a:t>
            </a:r>
          </a:p>
          <a:p>
            <a:r>
              <a:rPr lang="en-US" sz="3200" dirty="0" smtClean="0"/>
              <a:t>For The Girl Scouts of America</a:t>
            </a:r>
          </a:p>
        </p:txBody>
      </p:sp>
    </p:spTree>
    <p:extLst>
      <p:ext uri="{BB962C8B-B14F-4D97-AF65-F5344CB8AC3E}">
        <p14:creationId xmlns:p14="http://schemas.microsoft.com/office/powerpoint/2010/main" val="10307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Scrum Master</a:t>
            </a:r>
          </a:p>
          <a:p>
            <a:pPr lvl="1"/>
            <a:r>
              <a:rPr lang="en-US" sz="2400" dirty="0" smtClean="0"/>
              <a:t>Ryan Schroeder</a:t>
            </a:r>
          </a:p>
          <a:p>
            <a:r>
              <a:rPr lang="en-US" sz="2800" b="1" dirty="0" smtClean="0"/>
              <a:t>Customer Proxy</a:t>
            </a:r>
          </a:p>
          <a:p>
            <a:pPr lvl="1"/>
            <a:r>
              <a:rPr lang="en-US" sz="2400" dirty="0" smtClean="0"/>
              <a:t>Nate Martz</a:t>
            </a:r>
          </a:p>
          <a:p>
            <a:r>
              <a:rPr lang="en-US" sz="2800" b="1" dirty="0" smtClean="0"/>
              <a:t>Quality Assurance</a:t>
            </a:r>
          </a:p>
          <a:p>
            <a:pPr lvl="1"/>
            <a:r>
              <a:rPr lang="en-US" sz="2400" dirty="0" smtClean="0"/>
              <a:t>Mike </a:t>
            </a:r>
            <a:r>
              <a:rPr lang="en-US" sz="2400" dirty="0" err="1" smtClean="0"/>
              <a:t>Glosecki</a:t>
            </a:r>
            <a:endParaRPr lang="en-US" sz="2400" dirty="0" smtClean="0"/>
          </a:p>
          <a:p>
            <a:r>
              <a:rPr lang="en-US" sz="2800" b="1" dirty="0" smtClean="0"/>
              <a:t>Database Architect</a:t>
            </a:r>
          </a:p>
          <a:p>
            <a:pPr lvl="1"/>
            <a:r>
              <a:rPr lang="en-US" sz="2400" dirty="0" smtClean="0"/>
              <a:t>Matt Eck</a:t>
            </a:r>
          </a:p>
          <a:p>
            <a:r>
              <a:rPr lang="en-US" sz="2800" b="1" dirty="0" smtClean="0"/>
              <a:t>Customer Representative</a:t>
            </a:r>
          </a:p>
          <a:p>
            <a:pPr lvl="1"/>
            <a:r>
              <a:rPr lang="en-US" sz="2400" dirty="0" smtClean="0"/>
              <a:t>Jennifer Melton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3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Introduction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Purpose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Replace the paper documentation system currently used by Girl Scout leaders.</a:t>
            </a:r>
          </a:p>
          <a:p>
            <a:r>
              <a:rPr lang="en-US" sz="2800" b="1" dirty="0" smtClean="0"/>
              <a:t>Functions:</a:t>
            </a:r>
          </a:p>
          <a:p>
            <a:pPr lvl="1"/>
            <a:r>
              <a:rPr lang="en-US" sz="2400" dirty="0"/>
              <a:t>Badge Tracking, Financial Tracking, Event Tracking, and Shopping List Creation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r>
              <a:rPr lang="en-US" sz="2800" b="1" dirty="0" smtClean="0"/>
              <a:t>Proposed System:</a:t>
            </a:r>
          </a:p>
          <a:p>
            <a:pPr lvl="1"/>
            <a:r>
              <a:rPr lang="en-US" sz="2400" dirty="0" smtClean="0"/>
              <a:t>Web page, iOS &amp; Android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7021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Plans for Next Semester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 of basic web pages with database interactions</a:t>
            </a:r>
          </a:p>
          <a:p>
            <a:r>
              <a:rPr lang="en-US" dirty="0" smtClean="0"/>
              <a:t>Completion of Android and iOS mobile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</TotalTime>
  <Words>98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Team Cookie Council</vt:lpstr>
      <vt:lpstr>Team Roles</vt:lpstr>
      <vt:lpstr>Project Introduction</vt:lpstr>
      <vt:lpstr>Plans for Next Semester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Cookie Council</dc:title>
  <dc:creator>Kelsey</dc:creator>
  <cp:lastModifiedBy>Kelsey</cp:lastModifiedBy>
  <cp:revision>4</cp:revision>
  <dcterms:created xsi:type="dcterms:W3CDTF">2015-11-07T18:40:55Z</dcterms:created>
  <dcterms:modified xsi:type="dcterms:W3CDTF">2015-11-07T19:22:52Z</dcterms:modified>
</cp:coreProperties>
</file>