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jpeg" ContentType="image/jpe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BC77534-24DD-483C-BD72-11B6E1DD44EC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Project Plan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365760" y="1737360"/>
            <a:ext cx="7359840" cy="19202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Model View Controller Architecture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  <p:pic>
        <p:nvPicPr>
          <p:cNvPr descr="" id="4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4720" y="2834640"/>
            <a:ext cx="6035040" cy="3931920"/>
          </a:xfrm>
          <a:prstGeom prst="rect">
            <a:avLst/>
          </a:prstGeom>
          <a:ln>
            <a:noFill/>
          </a:ln>
        </p:spPr>
      </p:pic>
      <p:pic>
        <p:nvPicPr>
          <p:cNvPr descr="" id="4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08960" y="2834640"/>
            <a:ext cx="6492240" cy="4023360"/>
          </a:xfrm>
          <a:prstGeom prst="rect">
            <a:avLst/>
          </a:prstGeom>
          <a:ln>
            <a:noFill/>
          </a:ln>
        </p:spPr>
      </p:pic>
      <p:pic>
        <p:nvPicPr>
          <p:cNvPr descr="" id="4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108960" y="2834640"/>
            <a:ext cx="6492240" cy="40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>
                  <p:par>
                    <p:cTn fill="freeze" id="3">
                      <p:stCondLst>
                        <p:cond delay="indefinite"/>
                      </p:stCondLst>
                      <p:childTnLst>
                        <p:par>
                          <p:cTn fill="freeze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freeze" id="7">
                      <p:stCondLst>
                        <p:cond delay="indefinite"/>
                      </p:stCondLst>
                      <p:childTnLst>
                        <p:par>
                          <p:cTn fill="freeze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Risks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No Server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Lack of mobile development experience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Exit Strategy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Core Components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Database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Website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Risks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Server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Mobile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Quality Assurance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