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9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71" r:id="rId11"/>
    <p:sldId id="269" r:id="rId12"/>
    <p:sldId id="270" r:id="rId13"/>
    <p:sldId id="272" r:id="rId14"/>
    <p:sldId id="273" r:id="rId15"/>
    <p:sldId id="257" r:id="rId16"/>
    <p:sldId id="258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761D9-106C-453A-9660-65A8D5A49A34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C3325-3F4D-4D86-A182-D0E5A466E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14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084A9-EF7B-4133-AE39-F209CF5E9612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B333D-3F4A-4C77-893D-0727E7A3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1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B333D-3F4A-4C77-893D-0727E7A3E2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29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64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1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301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8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11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9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20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B68-8CE9-4944-B51D-6DC3A41039DE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5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333EB68-8CE9-4944-B51D-6DC3A41039DE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30A604-7405-4686-AEEB-B5E56A07A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4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Team Cookie Council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315200" cy="1752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Girl Scout Badge Tracking Application</a:t>
            </a:r>
          </a:p>
          <a:p>
            <a:r>
              <a:rPr lang="en-US" sz="3200" dirty="0" smtClean="0"/>
              <a:t>For The Girl Scouts of America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53400" y="640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Matt,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Prototype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000"/>
            <a:ext cx="2743200" cy="4876800"/>
          </a:xfrm>
        </p:spPr>
      </p:pic>
      <p:sp>
        <p:nvSpPr>
          <p:cNvPr id="5" name="TextBox 4"/>
          <p:cNvSpPr txBox="1"/>
          <p:nvPr/>
        </p:nvSpPr>
        <p:spPr>
          <a:xfrm>
            <a:off x="7924800" y="6477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Ryan, 10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524000"/>
            <a:ext cx="2743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Efforts 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83476" y="1981200"/>
            <a:ext cx="8229600" cy="990600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 smtClean="0"/>
              <a:t>Mike &amp; Nate</a:t>
            </a:r>
          </a:p>
          <a:p>
            <a:pPr lvl="1"/>
            <a:r>
              <a:rPr lang="en-US" sz="11200" dirty="0" smtClean="0"/>
              <a:t>Web Development</a:t>
            </a:r>
          </a:p>
          <a:p>
            <a:pPr lvl="2"/>
            <a:r>
              <a:rPr lang="en-US" sz="11200" dirty="0" smtClean="0"/>
              <a:t>HTML</a:t>
            </a:r>
          </a:p>
          <a:p>
            <a:pPr lvl="2"/>
            <a:r>
              <a:rPr lang="en-US" sz="11200" dirty="0" smtClean="0"/>
              <a:t>CSS</a:t>
            </a:r>
          </a:p>
          <a:p>
            <a:pPr lvl="2"/>
            <a:r>
              <a:rPr lang="en-US" sz="11200" dirty="0" err="1" smtClean="0"/>
              <a:t>Jquery</a:t>
            </a:r>
            <a:endParaRPr lang="en-US" sz="11200" dirty="0" smtClean="0"/>
          </a:p>
          <a:p>
            <a:pPr lvl="2"/>
            <a:r>
              <a:rPr lang="en-US" sz="11200" dirty="0" smtClean="0"/>
              <a:t>Bootstrap</a:t>
            </a:r>
          </a:p>
          <a:p>
            <a:pPr lvl="2"/>
            <a:r>
              <a:rPr lang="en-US" sz="11200" dirty="0" smtClean="0"/>
              <a:t>PHP with SQL queries</a:t>
            </a:r>
          </a:p>
          <a:p>
            <a:pPr marL="414726" lvl="1"/>
            <a:endParaRPr lang="en-US" sz="11200" dirty="0" smtClean="0"/>
          </a:p>
          <a:p>
            <a:pPr marL="414726"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6400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Nate,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81" y="966593"/>
            <a:ext cx="7274838" cy="54561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81" y="965027"/>
            <a:ext cx="7274838" cy="5456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381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Web Page Template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001000" y="6400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Nate, 12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095119" y="938930"/>
            <a:ext cx="228600" cy="55083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1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Badge Tracking System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4" b="10609"/>
          <a:stretch/>
        </p:blipFill>
        <p:spPr>
          <a:xfrm>
            <a:off x="761999" y="1524000"/>
            <a:ext cx="7710361" cy="4876800"/>
          </a:xfrm>
        </p:spPr>
      </p:pic>
      <p:sp>
        <p:nvSpPr>
          <p:cNvPr id="4" name="TextBox 3"/>
          <p:cNvSpPr txBox="1"/>
          <p:nvPr/>
        </p:nvSpPr>
        <p:spPr>
          <a:xfrm>
            <a:off x="8001000" y="6400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Mike,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7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305800" cy="4114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Badge Insertion Page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01000" y="6400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Mike,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All goals were achieved.</a:t>
            </a:r>
          </a:p>
          <a:p>
            <a:pPr marL="0" indent="0">
              <a:buNone/>
            </a:pPr>
            <a:r>
              <a:rPr lang="en-US" sz="3200" u="sng" dirty="0" smtClean="0"/>
              <a:t>Core components:</a:t>
            </a:r>
          </a:p>
          <a:p>
            <a:r>
              <a:rPr lang="en-US" sz="3200" dirty="0" smtClean="0"/>
              <a:t>Basic, functional web application </a:t>
            </a:r>
          </a:p>
          <a:p>
            <a:r>
              <a:rPr lang="en-US" sz="3200" dirty="0" smtClean="0"/>
              <a:t>Simple Mobile Application</a:t>
            </a:r>
          </a:p>
          <a:p>
            <a:r>
              <a:rPr lang="en-US" sz="3200" dirty="0" smtClean="0"/>
              <a:t>Complete database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7200" y="6400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Mike,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5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 smtClean="0"/>
              <a:t>Good:</a:t>
            </a:r>
          </a:p>
          <a:p>
            <a:r>
              <a:rPr lang="en-US" sz="2800" dirty="0" smtClean="0"/>
              <a:t>Strong team dynamics</a:t>
            </a:r>
          </a:p>
          <a:p>
            <a:r>
              <a:rPr lang="en-US" sz="2800" dirty="0" smtClean="0"/>
              <a:t>High levels of effort</a:t>
            </a:r>
          </a:p>
          <a:p>
            <a:pPr marL="0" indent="0">
              <a:buNone/>
            </a:pPr>
            <a:r>
              <a:rPr lang="en-US" sz="2800" u="sng" dirty="0" smtClean="0"/>
              <a:t>Bad:</a:t>
            </a:r>
            <a:endParaRPr lang="en-US" sz="2800" dirty="0" smtClean="0"/>
          </a:p>
          <a:p>
            <a:r>
              <a:rPr lang="en-US" sz="2800" dirty="0" smtClean="0"/>
              <a:t>Version control and use of </a:t>
            </a:r>
            <a:r>
              <a:rPr lang="en-US" sz="2800" dirty="0" err="1" smtClean="0"/>
              <a:t>BitBucket</a:t>
            </a:r>
            <a:endParaRPr lang="en-US" sz="2800" dirty="0" smtClean="0"/>
          </a:p>
          <a:p>
            <a:r>
              <a:rPr lang="en-US" sz="2800" dirty="0" smtClean="0"/>
              <a:t>Varying Sprint person hour estimations</a:t>
            </a:r>
            <a:endParaRPr lang="en-US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077200" y="6400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Nate,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Plans for Next Semester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Refinement of basic web pages with database interactions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Usability testing</a:t>
            </a:r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Completion of Android and iOS mobile applications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077200" y="6400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Nate,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3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Scrum Master</a:t>
            </a:r>
          </a:p>
          <a:p>
            <a:pPr lvl="1"/>
            <a:r>
              <a:rPr lang="en-US" sz="2400" dirty="0" smtClean="0"/>
              <a:t>Ryan Schroeder</a:t>
            </a:r>
          </a:p>
          <a:p>
            <a:r>
              <a:rPr lang="en-US" sz="2800" b="1" dirty="0" smtClean="0"/>
              <a:t>Customer Proxy</a:t>
            </a:r>
          </a:p>
          <a:p>
            <a:pPr lvl="1"/>
            <a:r>
              <a:rPr lang="en-US" sz="2400" dirty="0" smtClean="0"/>
              <a:t>Nate Martz</a:t>
            </a:r>
          </a:p>
          <a:p>
            <a:r>
              <a:rPr lang="en-US" sz="2800" b="1" dirty="0" smtClean="0"/>
              <a:t>Quality Assurance</a:t>
            </a:r>
          </a:p>
          <a:p>
            <a:pPr lvl="1"/>
            <a:r>
              <a:rPr lang="en-US" sz="2400" dirty="0" smtClean="0"/>
              <a:t>Mike </a:t>
            </a:r>
            <a:r>
              <a:rPr lang="en-US" sz="2400" dirty="0" err="1" smtClean="0"/>
              <a:t>Glosecki</a:t>
            </a:r>
            <a:endParaRPr lang="en-US" sz="2400" dirty="0" smtClean="0"/>
          </a:p>
          <a:p>
            <a:r>
              <a:rPr lang="en-US" sz="2800" b="1" dirty="0" smtClean="0"/>
              <a:t>Database Architect</a:t>
            </a:r>
          </a:p>
          <a:p>
            <a:pPr lvl="1"/>
            <a:r>
              <a:rPr lang="en-US" sz="2400" dirty="0" smtClean="0"/>
              <a:t>Matt Eck</a:t>
            </a:r>
          </a:p>
          <a:p>
            <a:r>
              <a:rPr lang="en-US" sz="2800" b="1" dirty="0" smtClean="0"/>
              <a:t>Customer Representative</a:t>
            </a:r>
          </a:p>
          <a:p>
            <a:pPr lvl="1"/>
            <a:r>
              <a:rPr lang="en-US" sz="2400" dirty="0" smtClean="0"/>
              <a:t>Jennifer Melton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153400" y="640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Matt,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2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Introduction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Purpose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Replace the paper documentation system currently used by Girl Scout leaders.</a:t>
            </a:r>
          </a:p>
          <a:p>
            <a:r>
              <a:rPr lang="en-US" sz="2800" b="1" dirty="0" smtClean="0"/>
              <a:t>Functions:</a:t>
            </a:r>
          </a:p>
          <a:p>
            <a:pPr lvl="1"/>
            <a:r>
              <a:rPr lang="en-US" sz="2400" dirty="0"/>
              <a:t>Badge Tracking, Financial Tracking, Event Tracking, and Shopping List Creation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r>
              <a:rPr lang="en-US" sz="2800" b="1" dirty="0" smtClean="0"/>
              <a:t>Proposed System:</a:t>
            </a:r>
          </a:p>
          <a:p>
            <a:pPr lvl="1"/>
            <a:r>
              <a:rPr lang="en-US" sz="2400" dirty="0" smtClean="0"/>
              <a:t>Web page, iOS &amp; Android mobile application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53400" y="640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Matt,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2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83732"/>
            <a:ext cx="8810625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Architecture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53400" y="640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Ryan,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0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Project Management and Risks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Bi-weekly Standup meetings</a:t>
            </a:r>
          </a:p>
          <a:p>
            <a:pPr lvl="1"/>
            <a:r>
              <a:rPr lang="en-US" dirty="0"/>
              <a:t>Briefly discuss risks and team member </a:t>
            </a:r>
            <a:r>
              <a:rPr lang="en-US" dirty="0" smtClean="0"/>
              <a:t>progress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Constant contact with team members using google hangouts application and Email updates to client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/>
              <a:t>Mobile Application Development</a:t>
            </a:r>
          </a:p>
          <a:p>
            <a:pPr lvl="1"/>
            <a:r>
              <a:rPr lang="en-US" dirty="0"/>
              <a:t>Meeting with </a:t>
            </a:r>
            <a:r>
              <a:rPr lang="en-US" dirty="0" smtClean="0"/>
              <a:t>Computer Science Prof. </a:t>
            </a:r>
            <a:r>
              <a:rPr lang="en-US" dirty="0" err="1" smtClean="0"/>
              <a:t>Socratis</a:t>
            </a:r>
            <a:r>
              <a:rPr lang="en-US" dirty="0" smtClean="0"/>
              <a:t> </a:t>
            </a:r>
            <a:r>
              <a:rPr lang="en-US" dirty="0" err="1" smtClean="0"/>
              <a:t>Tornaritis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No access to a web server</a:t>
            </a:r>
          </a:p>
          <a:p>
            <a:pPr lvl="1"/>
            <a:r>
              <a:rPr lang="en-US" dirty="0"/>
              <a:t>Using </a:t>
            </a:r>
            <a:r>
              <a:rPr lang="en-US" dirty="0" smtClean="0"/>
              <a:t>XAMPP </a:t>
            </a:r>
            <a:r>
              <a:rPr lang="en-US" dirty="0"/>
              <a:t>to host the database locally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122920" y="6477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Ryan,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7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Assessment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Behavior Driven Design testing from scenarios 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Input Validation for correctness of functions and data</a:t>
            </a:r>
          </a:p>
          <a:p>
            <a:pPr lvl="1"/>
            <a:r>
              <a:rPr lang="en-US" sz="2400" dirty="0" smtClean="0"/>
              <a:t>First using dummy data, then real data</a:t>
            </a:r>
          </a:p>
          <a:p>
            <a:endParaRPr lang="en-US" sz="2800" dirty="0"/>
          </a:p>
          <a:p>
            <a:r>
              <a:rPr lang="en-US" sz="2800" dirty="0" smtClean="0"/>
              <a:t>Maintenance Instructions and meaningful error reports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153400" y="640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Mike,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CS425 Estimated Exit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Usable web interface for record keeping</a:t>
            </a:r>
          </a:p>
          <a:p>
            <a:endParaRPr lang="en-US" sz="3200" dirty="0" smtClean="0"/>
          </a:p>
          <a:p>
            <a:r>
              <a:rPr lang="en-US" sz="3200" dirty="0" smtClean="0"/>
              <a:t>Completion of an iOS prototype application</a:t>
            </a:r>
          </a:p>
          <a:p>
            <a:endParaRPr lang="en-US" sz="3200" dirty="0" smtClean="0"/>
          </a:p>
          <a:p>
            <a:r>
              <a:rPr lang="en-US" sz="3200" dirty="0" smtClean="0"/>
              <a:t>Client Feedback Analysis of prototypes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153400" y="640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Mike,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7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Matt &amp; Ryan</a:t>
            </a:r>
          </a:p>
          <a:p>
            <a:pPr lvl="1"/>
            <a:r>
              <a:rPr lang="en-US" sz="2800" dirty="0" smtClean="0"/>
              <a:t>Database</a:t>
            </a:r>
          </a:p>
          <a:p>
            <a:pPr lvl="2"/>
            <a:r>
              <a:rPr lang="en-US" sz="2400" dirty="0" smtClean="0"/>
              <a:t>MySQL</a:t>
            </a:r>
            <a:endParaRPr lang="en-US" sz="2400" dirty="0" smtClean="0"/>
          </a:p>
          <a:p>
            <a:pPr lvl="2"/>
            <a:r>
              <a:rPr lang="en-US" sz="2400" dirty="0" smtClean="0"/>
              <a:t>Entity </a:t>
            </a:r>
            <a:r>
              <a:rPr lang="en-US" sz="2400" dirty="0"/>
              <a:t>R</a:t>
            </a:r>
            <a:r>
              <a:rPr lang="en-US" sz="2400" dirty="0" smtClean="0"/>
              <a:t>elationship Diagram</a:t>
            </a:r>
            <a:endParaRPr lang="en-US" sz="2400" dirty="0" smtClean="0"/>
          </a:p>
          <a:p>
            <a:pPr lvl="2"/>
            <a:endParaRPr lang="en-US" sz="2400" dirty="0" smtClean="0"/>
          </a:p>
          <a:p>
            <a:pPr lvl="1"/>
            <a:r>
              <a:rPr lang="en-US" sz="2800" dirty="0" smtClean="0"/>
              <a:t>Mobile Development</a:t>
            </a:r>
          </a:p>
          <a:p>
            <a:pPr lvl="2"/>
            <a:r>
              <a:rPr lang="en-US" sz="2200" dirty="0" smtClean="0"/>
              <a:t>Meeting with </a:t>
            </a:r>
            <a:r>
              <a:rPr lang="en-US" sz="2200" dirty="0" err="1" smtClean="0"/>
              <a:t>Socratis</a:t>
            </a:r>
            <a:r>
              <a:rPr lang="en-US" sz="2200" dirty="0" smtClean="0"/>
              <a:t> </a:t>
            </a:r>
            <a:r>
              <a:rPr lang="en-US" sz="2200" dirty="0" err="1" smtClean="0"/>
              <a:t>Tornaritis</a:t>
            </a:r>
            <a:r>
              <a:rPr lang="en-US" sz="2200" dirty="0"/>
              <a:t> </a:t>
            </a:r>
            <a:endParaRPr lang="en-US" sz="2200" dirty="0" smtClean="0"/>
          </a:p>
          <a:p>
            <a:pPr lvl="2"/>
            <a:r>
              <a:rPr lang="en-US" sz="2200" dirty="0" err="1" smtClean="0"/>
              <a:t>PhoneGap</a:t>
            </a:r>
            <a:r>
              <a:rPr lang="en-US" sz="2200" dirty="0" smtClean="0"/>
              <a:t> prototype</a:t>
            </a:r>
          </a:p>
          <a:p>
            <a:pPr marL="829452"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53400" y="640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Ryan, </a:t>
            </a:r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531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55" y="919943"/>
            <a:ext cx="7206945" cy="5938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102" y="49013"/>
            <a:ext cx="8228763" cy="1145215"/>
          </a:xfrm>
        </p:spPr>
        <p:txBody>
          <a:bodyPr/>
          <a:lstStyle/>
          <a:p>
            <a:pPr algn="ctr"/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2200" y="914400"/>
            <a:ext cx="3048000" cy="213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53400" y="640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Matt, 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27" y="891994"/>
            <a:ext cx="7652400" cy="55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9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351</Words>
  <Application>Microsoft Office PowerPoint</Application>
  <PresentationFormat>On-screen Show (4:3)</PresentationFormat>
  <Paragraphs>110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Clarity</vt:lpstr>
      <vt:lpstr>Team Cookie Council</vt:lpstr>
      <vt:lpstr>Team Roles</vt:lpstr>
      <vt:lpstr>Project Introduction</vt:lpstr>
      <vt:lpstr>Proposed Architecture </vt:lpstr>
      <vt:lpstr>Project Management and Risks</vt:lpstr>
      <vt:lpstr>Quality Assessment and Testing</vt:lpstr>
      <vt:lpstr>CS425 Estimated Exit Strategy</vt:lpstr>
      <vt:lpstr>Efforts</vt:lpstr>
      <vt:lpstr>Entity Relationship Diagram</vt:lpstr>
      <vt:lpstr>Mobile Prototype</vt:lpstr>
      <vt:lpstr>Efforts Cont.</vt:lpstr>
      <vt:lpstr>Web Page Template</vt:lpstr>
      <vt:lpstr>Badge Tracking System</vt:lpstr>
      <vt:lpstr>Badge Insertion Page</vt:lpstr>
      <vt:lpstr>Completed Components</vt:lpstr>
      <vt:lpstr>Post Mortem</vt:lpstr>
      <vt:lpstr>Plans for Next Semester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Schroeder, Ryan</cp:lastModifiedBy>
  <cp:revision>24</cp:revision>
  <dcterms:created xsi:type="dcterms:W3CDTF">2015-11-09T21:20:25Z</dcterms:created>
  <dcterms:modified xsi:type="dcterms:W3CDTF">2015-11-20T18:54:08Z</dcterms:modified>
</cp:coreProperties>
</file>