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9CB3-3E74-4295-87AF-0EC96202A65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0C32-3128-4715-B552-2371B529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Girl Scout Record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Team </a:t>
            </a:r>
            <a:r>
              <a:rPr lang="en-US" sz="4000" dirty="0" smtClean="0">
                <a:latin typeface="+mj-lt"/>
              </a:rPr>
              <a:t>Samoa</a:t>
            </a:r>
          </a:p>
          <a:p>
            <a:r>
              <a:rPr lang="en-US" dirty="0">
                <a:latin typeface="+mj-lt"/>
              </a:rPr>
              <a:t>Project Members: </a:t>
            </a:r>
          </a:p>
          <a:p>
            <a:r>
              <a:rPr lang="en-US" dirty="0">
                <a:latin typeface="+mj-lt"/>
              </a:rPr>
              <a:t>Michael Glosecki, Matt Eck, Ryan Schroeder, Nathan Martz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4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Jennifer Melton</a:t>
            </a:r>
          </a:p>
          <a:p>
            <a:r>
              <a:rPr lang="en-US" dirty="0" smtClean="0"/>
              <a:t>Girl scouts of America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context for the software that you will develop by </a:t>
            </a:r>
            <a:r>
              <a:rPr lang="en-US" dirty="0" smtClean="0"/>
              <a:t>describing </a:t>
            </a:r>
            <a:r>
              <a:rPr lang="en-US" dirty="0"/>
              <a:t>the domain and business </a:t>
            </a:r>
            <a:r>
              <a:rPr lang="en-US" dirty="0" smtClean="0"/>
              <a:t>processes (~</a:t>
            </a:r>
            <a:r>
              <a:rPr lang="en-US" dirty="0"/>
              <a:t>2 min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Be sure to </a:t>
            </a:r>
            <a:r>
              <a:rPr lang="en-US" dirty="0" smtClean="0"/>
              <a:t>define </a:t>
            </a:r>
            <a:r>
              <a:rPr lang="en-US" dirty="0"/>
              <a:t>any unique terms or phrases that you will be using </a:t>
            </a:r>
            <a:r>
              <a:rPr lang="en-US" dirty="0" smtClean="0"/>
              <a:t>in your presentation either </a:t>
            </a:r>
            <a:r>
              <a:rPr lang="en-US" dirty="0"/>
              <a:t>here or when first </a:t>
            </a:r>
            <a:r>
              <a:rPr lang="en-US" dirty="0" smtClean="0"/>
              <a:t>used </a:t>
            </a:r>
            <a:r>
              <a:rPr lang="en-US" dirty="0"/>
              <a:t>in the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Badge tracking</a:t>
            </a:r>
          </a:p>
          <a:p>
            <a:r>
              <a:rPr lang="en-US" dirty="0" smtClean="0"/>
              <a:t>Update events and fun patches</a:t>
            </a:r>
          </a:p>
          <a:p>
            <a:r>
              <a:rPr lang="en-US" dirty="0" smtClean="0"/>
              <a:t>Shopping list (email)</a:t>
            </a:r>
          </a:p>
          <a:p>
            <a:r>
              <a:rPr lang="en-US" dirty="0" smtClean="0"/>
              <a:t>Phone app?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requirements levied by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Risks and ways to mitigate them</a:t>
            </a:r>
            <a:endParaRPr lang="en-US" dirty="0"/>
          </a:p>
          <a:p>
            <a:r>
              <a:rPr lang="en-US" dirty="0"/>
              <a:t>May need a server and might not have one.</a:t>
            </a:r>
          </a:p>
          <a:p>
            <a:r>
              <a:rPr lang="en-US" dirty="0"/>
              <a:t>No knowledge of iOS development.</a:t>
            </a:r>
          </a:p>
          <a:p>
            <a:r>
              <a:rPr lang="en-US" dirty="0"/>
              <a:t>May need licensing for iOS </a:t>
            </a:r>
            <a:r>
              <a:rPr lang="en-US" dirty="0" smtClean="0"/>
              <a:t>app.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Testing:</a:t>
            </a:r>
          </a:p>
          <a:p>
            <a:r>
              <a:rPr lang="en-US" dirty="0"/>
              <a:t>I</a:t>
            </a:r>
            <a:r>
              <a:rPr lang="en-US" dirty="0" smtClean="0"/>
              <a:t>nterface with client</a:t>
            </a:r>
          </a:p>
          <a:p>
            <a:r>
              <a:rPr lang="en-US" dirty="0"/>
              <a:t>E</a:t>
            </a:r>
            <a:r>
              <a:rPr lang="en-US" dirty="0" smtClean="0"/>
              <a:t>nsure proper server updates</a:t>
            </a:r>
          </a:p>
          <a:p>
            <a:r>
              <a:rPr lang="en-US" dirty="0" smtClean="0"/>
              <a:t>Badge tracking</a:t>
            </a:r>
          </a:p>
          <a:p>
            <a:r>
              <a:rPr lang="en-US" dirty="0" smtClean="0"/>
              <a:t>Financial tracking</a:t>
            </a:r>
          </a:p>
          <a:p>
            <a:r>
              <a:rPr lang="en-US" dirty="0" smtClean="0"/>
              <a:t>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Girl Scout Record Application</vt:lpstr>
      <vt:lpstr>Clients</vt:lpstr>
      <vt:lpstr>PowerPoint Presentation</vt:lpstr>
      <vt:lpstr>Core Functionality</vt:lpstr>
      <vt:lpstr>Specific Requirements</vt:lpstr>
      <vt:lpstr>Risks</vt:lpstr>
      <vt:lpstr>Quality </vt:lpstr>
    </vt:vector>
  </TitlesOfParts>
  <Company>SIU Edwardsville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 Record Application</dc:title>
  <dc:creator>Martz, Nathan</dc:creator>
  <cp:lastModifiedBy>Glosecki, Michael</cp:lastModifiedBy>
  <cp:revision>7</cp:revision>
  <dcterms:created xsi:type="dcterms:W3CDTF">2015-09-21T20:46:28Z</dcterms:created>
  <dcterms:modified xsi:type="dcterms:W3CDTF">2015-09-21T22:45:50Z</dcterms:modified>
</cp:coreProperties>
</file>