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60F36-4109-4DC2-9249-26EFD2E8BE0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2C47F-D587-41B6-BB3D-2956466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1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2C47F-D587-41B6-BB3D-2956466356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C8D-5E06-4D57-BD69-892887765695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9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6F17-96D4-46B6-8EEA-DBF73B04A16D}" type="datetime1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6C07-678C-4D82-812D-A99402023AB2}" type="datetime1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6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9C9F-B012-49CD-8EE2-AEA37CA77837}" type="datetime1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710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08F-A8A1-46A6-AC03-CB21009C8A58}" type="datetime1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3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5419-5E73-4566-83C0-EAE907C8948D}" type="datetime1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0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5A09-B6D6-444A-92EF-9624DFCC0B6D}" type="datetime1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1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BF18-0118-4413-9D30-4590115436E6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BD84-D8B9-4516-9CB7-F9F932145B9E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80CE-7127-430C-B13E-5DD347F82752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1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0C75-6341-4A18-8C9B-83EDCE2E51B1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075-9F83-40D0-988F-482DB8775A4B}" type="datetime1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9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A44-3C7D-4DDA-9FB3-D2CA016B4230}" type="datetime1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782E-660E-4F8F-94F1-FE3C1BE4E46C}" type="datetime1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27E8-5902-4619-9E0B-BAEFCBD04555}" type="datetime1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8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48B-C621-4AA9-9E82-BF8B1D9DF4A9}" type="datetime1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3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217F-0CAE-4543-9008-917B06E9ACA8}" type="datetime1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5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9498B-02A6-47B2-9F68-4224051E1343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Matt Eck 1/27/16 Code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4538A3-AA24-4843-BC14-C219F99B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85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Code Review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By Matt Eck</a:t>
            </a:r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042" y="6403228"/>
            <a:ext cx="11995382" cy="365125"/>
          </a:xfrm>
        </p:spPr>
        <p:txBody>
          <a:bodyPr/>
          <a:lstStyle/>
          <a:p>
            <a:r>
              <a:rPr lang="en-US" dirty="0" smtClean="0"/>
              <a:t>Matt Eck 						1/27/16 					                  Code Review Slide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Overview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Template.html – This is the base line template that will be used on most of the pages for our project, this pages include, badge overview, my Troop, financial, events, and awards.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TemplateCSS.css – </a:t>
            </a:r>
            <a:r>
              <a:rPr lang="en-US" sz="2800" dirty="0" err="1" smtClean="0"/>
              <a:t>Css</a:t>
            </a:r>
            <a:r>
              <a:rPr lang="en-US" sz="2800" dirty="0" smtClean="0"/>
              <a:t> file to style the Template page, can be modified to add style for each specific page the template is used for.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042" y="6403228"/>
            <a:ext cx="11995382" cy="365125"/>
          </a:xfrm>
        </p:spPr>
        <p:txBody>
          <a:bodyPr/>
          <a:lstStyle/>
          <a:p>
            <a:r>
              <a:rPr lang="en-US" dirty="0" smtClean="0"/>
              <a:t>Matt Eck 						1/27/16 					                  Code Review Slide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4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80" y="0"/>
            <a:ext cx="9677400" cy="782357"/>
          </a:xfrm>
        </p:spPr>
        <p:txBody>
          <a:bodyPr>
            <a:normAutofit/>
          </a:bodyPr>
          <a:lstStyle/>
          <a:p>
            <a:r>
              <a:rPr lang="en-US" dirty="0" smtClean="0"/>
              <a:t>Template.html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2" y="905436"/>
            <a:ext cx="11900621" cy="5432893"/>
          </a:xfr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042" y="6403228"/>
            <a:ext cx="11995382" cy="365125"/>
          </a:xfrm>
        </p:spPr>
        <p:txBody>
          <a:bodyPr/>
          <a:lstStyle/>
          <a:p>
            <a:r>
              <a:rPr lang="en-US" dirty="0" smtClean="0"/>
              <a:t>Matt Eck 						1/27/16 					                  Code Review Slide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6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8002"/>
            <a:ext cx="12241777" cy="5544539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042" y="6403228"/>
            <a:ext cx="11995382" cy="365125"/>
          </a:xfrm>
        </p:spPr>
        <p:txBody>
          <a:bodyPr/>
          <a:lstStyle/>
          <a:p>
            <a:r>
              <a:rPr lang="en-US" dirty="0" smtClean="0"/>
              <a:t>Matt Eck 						1/27/16 					                  Code Review Slide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76174"/>
            <a:ext cx="12160761" cy="5491544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042" y="6403228"/>
            <a:ext cx="11995382" cy="365125"/>
          </a:xfrm>
        </p:spPr>
        <p:txBody>
          <a:bodyPr/>
          <a:lstStyle/>
          <a:p>
            <a:r>
              <a:rPr lang="en-US" dirty="0" smtClean="0"/>
              <a:t>Matt Eck 						1/27/16 					                  Code Review Slide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1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TemplateCSS.css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61" y="1843554"/>
            <a:ext cx="408583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40" y="1771128"/>
            <a:ext cx="4587638" cy="449619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042" y="6403228"/>
            <a:ext cx="11995382" cy="365125"/>
          </a:xfrm>
        </p:spPr>
        <p:txBody>
          <a:bodyPr/>
          <a:lstStyle/>
          <a:p>
            <a:r>
              <a:rPr lang="en-US" dirty="0" smtClean="0"/>
              <a:t>Matt Eck 						1/27/16 					                  Code Review Slide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96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</TotalTime>
  <Words>85</Words>
  <Application>Microsoft Office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Calisto MT</vt:lpstr>
      <vt:lpstr>Trebuchet MS</vt:lpstr>
      <vt:lpstr>Wingdings 2</vt:lpstr>
      <vt:lpstr>Slate</vt:lpstr>
      <vt:lpstr>Code Review</vt:lpstr>
      <vt:lpstr>Overview</vt:lpstr>
      <vt:lpstr>Template.html</vt:lpstr>
      <vt:lpstr>PowerPoint Presentation</vt:lpstr>
      <vt:lpstr>PowerPoint Presentation</vt:lpstr>
      <vt:lpstr>TemplateCSS.css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</dc:title>
  <dc:creator>Curtis Hoalt</dc:creator>
  <cp:lastModifiedBy>Curtis Hoalt</cp:lastModifiedBy>
  <cp:revision>4</cp:revision>
  <dcterms:created xsi:type="dcterms:W3CDTF">2016-01-28T03:42:29Z</dcterms:created>
  <dcterms:modified xsi:type="dcterms:W3CDTF">2016-01-28T04:13:00Z</dcterms:modified>
</cp:coreProperties>
</file>