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6.png" ContentType="image/png"/>
  <Override PartName="/ppt/media/image3.png" ContentType="image/png"/>
  <Override PartName="/ppt/media/image7.png" ContentType="image/png"/>
  <Override PartName="/ppt/media/image4.png" ContentType="image/png"/>
  <Override PartName="/ppt/media/image1.png" ContentType="image/png"/>
  <Override PartName="/ppt/media/image5.png" ContentType="image/png"/>
  <Override PartName="/ppt/media/image2.png" ContentType="image/png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054840" y="4058640"/>
            <a:ext cx="2620440" cy="2090880"/>
          </a:xfrm>
          <a:prstGeom prst="rect">
            <a:avLst/>
          </a:prstGeom>
          <a:ln>
            <a:noFill/>
          </a:ln>
        </p:spPr>
      </p:pic>
      <p:pic>
        <p:nvPicPr>
          <p:cNvPr descr="" id="38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06880" y="4058640"/>
            <a:ext cx="2620440" cy="2090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0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967A185A-607C-4BE5-AB60-B28092E43065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457200" y="276120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Code Review</a:t>
            </a:r>
            <a:r>
              <a:rPr lang="en-US"/>
              <a:t>
</a:t>
            </a:r>
            <a:r>
              <a:rPr lang="en-US" sz="2600"/>
              <a:t>By Ryan Schroeder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Overview</a:t>
            </a:r>
            <a:endParaRPr/>
          </a:p>
        </p:txBody>
      </p:sp>
      <p:sp>
        <p:nvSpPr>
          <p:cNvPr id="4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 sz="2600"/>
              <a:t>InsertJourneys.py – script used to create INSERT statements for the MySQL database from CSV files.</a:t>
            </a: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 sz="2600"/>
              <a:t>IS.sql – this file was generated from the above script then loaded into the database</a:t>
            </a: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 sz="2600"/>
              <a:t>GSA_DB.sql – file created after above inserts were fed into phpmyadmin and exported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1809720" y="274320"/>
            <a:ext cx="2030760" cy="1280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ERD</a:t>
            </a:r>
            <a:endParaRPr/>
          </a:p>
        </p:txBody>
      </p:sp>
      <p:pic>
        <p:nvPicPr>
          <p:cNvPr descr="" id="4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3120" y="1276200"/>
            <a:ext cx="5577840" cy="5120640"/>
          </a:xfrm>
          <a:prstGeom prst="rect">
            <a:avLst/>
          </a:prstGeom>
          <a:ln>
            <a:noFill/>
          </a:ln>
        </p:spPr>
      </p:pic>
      <p:sp>
        <p:nvSpPr>
          <p:cNvPr id="44" name="TextShape 2"/>
          <p:cNvSpPr txBox="1"/>
          <p:nvPr/>
        </p:nvSpPr>
        <p:spPr>
          <a:xfrm>
            <a:off x="6309360" y="182880"/>
            <a:ext cx="219456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Schema</a:t>
            </a:r>
            <a:endParaRPr/>
          </a:p>
        </p:txBody>
      </p:sp>
      <p:pic>
        <p:nvPicPr>
          <p:cNvPr descr="" id="45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303520" y="1188720"/>
            <a:ext cx="4297680" cy="5120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438120" y="-34776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InsertJourneys.py</a:t>
            </a:r>
            <a:endParaRPr/>
          </a:p>
        </p:txBody>
      </p:sp>
      <p:pic>
        <p:nvPicPr>
          <p:cNvPr descr="" id="4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731520" y="548640"/>
            <a:ext cx="8595360" cy="6949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29560" y="-34776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IS.sql</a:t>
            </a:r>
            <a:endParaRPr/>
          </a:p>
        </p:txBody>
      </p:sp>
      <p:pic>
        <p:nvPicPr>
          <p:cNvPr descr="" id="4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731520" y="548640"/>
            <a:ext cx="8595360" cy="6949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9" nodeType="tmRoot" restart="never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438120" y="-16488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buSzPct val="25000"/>
              <a:buFont typeface="StarSymbol"/>
              <a:buChar char=""/>
            </a:pPr>
            <a:r>
              <a:rPr lang="en-US" sz="3200"/>
              <a:t>GSA_DB.sql </a:t>
            </a:r>
            <a:endParaRPr/>
          </a:p>
        </p:txBody>
      </p:sp>
      <p:pic>
        <p:nvPicPr>
          <p:cNvPr descr="" id="5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2880" y="1188720"/>
            <a:ext cx="9601200" cy="5577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11" nodeType="tmRoot" restart="never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