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59" r:id="rId2"/>
    <p:sldId id="260" r:id="rId3"/>
    <p:sldId id="261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57" r:id="rId13"/>
    <p:sldId id="258" r:id="rId14"/>
    <p:sldId id="262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5" d="100"/>
          <a:sy n="125" d="100"/>
        </p:scale>
        <p:origin x="119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0761D9-106C-453A-9660-65A8D5A49A34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3C3325-3F4D-4D86-A182-D0E5A466E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8149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C084A9-EF7B-4133-AE39-F209CF5E9612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5B333D-3F4A-4C77-893D-0727E7A3E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61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B333D-3F4A-4C77-893D-0727E7A3E27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729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3EB68-8CE9-4944-B51D-6DC3A41039DE}" type="datetimeFigureOut">
              <a:rPr lang="en-US" smtClean="0"/>
              <a:pPr/>
              <a:t>11/10/2015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A604-7405-4686-AEEB-B5E56A07A6B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1642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3EB68-8CE9-4944-B51D-6DC3A41039DE}" type="datetimeFigureOut">
              <a:rPr lang="en-US" smtClean="0"/>
              <a:pPr/>
              <a:t>11/10/2015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A604-7405-4686-AEEB-B5E56A07A6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59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3EB68-8CE9-4944-B51D-6DC3A41039DE}" type="datetimeFigureOut">
              <a:rPr lang="en-US" smtClean="0"/>
              <a:pPr/>
              <a:t>11/10/2015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A604-7405-4686-AEEB-B5E56A07A6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76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3EB68-8CE9-4944-B51D-6DC3A41039DE}" type="datetimeFigureOut">
              <a:rPr lang="en-US" smtClean="0"/>
              <a:pPr/>
              <a:t>11/10/2015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A604-7405-4686-AEEB-B5E56A07A6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915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3EB68-8CE9-4944-B51D-6DC3A41039DE}" type="datetimeFigureOut">
              <a:rPr lang="en-US" smtClean="0"/>
              <a:pPr/>
              <a:t>11/10/2015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A604-7405-4686-AEEB-B5E56A07A6B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03012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3EB68-8CE9-4944-B51D-6DC3A41039DE}" type="datetimeFigureOut">
              <a:rPr lang="en-US" smtClean="0"/>
              <a:pPr/>
              <a:t>11/10/2015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A604-7405-4686-AEEB-B5E56A07A6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489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3EB68-8CE9-4944-B51D-6DC3A41039DE}" type="datetimeFigureOut">
              <a:rPr lang="en-US" smtClean="0"/>
              <a:pPr/>
              <a:t>11/10/2015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A604-7405-4686-AEEB-B5E56A07A6B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3113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3EB68-8CE9-4944-B51D-6DC3A41039DE}" type="datetimeFigureOut">
              <a:rPr lang="en-US" smtClean="0"/>
              <a:pPr/>
              <a:t>11/10/2015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A604-7405-4686-AEEB-B5E56A07A6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893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3EB68-8CE9-4944-B51D-6DC3A41039DE}" type="datetimeFigureOut">
              <a:rPr lang="en-US" smtClean="0"/>
              <a:pPr/>
              <a:t>11/10/2015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A604-7405-4686-AEEB-B5E56A07A6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273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3EB68-8CE9-4944-B51D-6DC3A41039DE}" type="datetimeFigureOut">
              <a:rPr lang="en-US" smtClean="0"/>
              <a:pPr/>
              <a:t>11/10/2015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A604-7405-4686-AEEB-B5E56A07A6B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3208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3EB68-8CE9-4944-B51D-6DC3A41039DE}" type="datetimeFigureOut">
              <a:rPr lang="en-US" smtClean="0"/>
              <a:pPr/>
              <a:t>11/10/2015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A604-7405-4686-AEEB-B5E56A07A6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259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C333EB68-8CE9-4944-B51D-6DC3A41039DE}" type="datetimeFigureOut">
              <a:rPr lang="en-US" smtClean="0"/>
              <a:pPr/>
              <a:t>11/10/2015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7730A604-7405-4686-AEEB-B5E56A07A6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843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 smtClean="0"/>
              <a:t>Team Cookie Council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315200" cy="17526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Girl Scout Badge Tracking Application</a:t>
            </a:r>
          </a:p>
          <a:p>
            <a:r>
              <a:rPr lang="en-US" sz="3200" dirty="0" smtClean="0"/>
              <a:t>For The Girl Scouts of America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153400" y="64008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Matt,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03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Efforts Cont.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483476" y="1981200"/>
            <a:ext cx="8229600" cy="990600"/>
          </a:xfrm>
        </p:spPr>
        <p:txBody>
          <a:bodyPr>
            <a:normAutofit fontScale="25000" lnSpcReduction="20000"/>
          </a:bodyPr>
          <a:lstStyle/>
          <a:p>
            <a:r>
              <a:rPr lang="en-US" sz="12800" dirty="0" smtClean="0"/>
              <a:t>Mike &amp; Nate</a:t>
            </a:r>
          </a:p>
          <a:p>
            <a:pPr lvl="1"/>
            <a:r>
              <a:rPr lang="en-US" sz="12800" dirty="0" smtClean="0"/>
              <a:t>Web Development</a:t>
            </a:r>
          </a:p>
          <a:p>
            <a:pPr lvl="2"/>
            <a:r>
              <a:rPr lang="en-US" sz="11200" dirty="0" smtClean="0"/>
              <a:t>HTML</a:t>
            </a:r>
          </a:p>
          <a:p>
            <a:pPr lvl="2"/>
            <a:r>
              <a:rPr lang="en-US" sz="11200" dirty="0" smtClean="0"/>
              <a:t>CSS</a:t>
            </a:r>
          </a:p>
          <a:p>
            <a:pPr lvl="2"/>
            <a:r>
              <a:rPr lang="en-US" sz="11200" dirty="0" err="1" smtClean="0"/>
              <a:t>Jquery</a:t>
            </a:r>
            <a:endParaRPr lang="en-US" sz="11200" dirty="0" smtClean="0"/>
          </a:p>
          <a:p>
            <a:pPr lvl="2"/>
            <a:r>
              <a:rPr lang="en-US" sz="11200" dirty="0" smtClean="0"/>
              <a:t>PHP</a:t>
            </a:r>
          </a:p>
          <a:p>
            <a:pPr marL="414726" lvl="1"/>
            <a:endParaRPr lang="en-US" dirty="0" smtClean="0"/>
          </a:p>
          <a:p>
            <a:pPr marL="414726" lvl="1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001000" y="64008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Ryan, 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25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Web Page Template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513650"/>
            <a:ext cx="9144000" cy="363164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001000" y="64008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Ryan, 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310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CS425 Exit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All goals were achieved.</a:t>
            </a:r>
          </a:p>
          <a:p>
            <a:pPr marL="0" indent="0">
              <a:buNone/>
            </a:pPr>
            <a:r>
              <a:rPr lang="en-US" sz="3200" u="sng" dirty="0" smtClean="0"/>
              <a:t>Core components:</a:t>
            </a:r>
          </a:p>
          <a:p>
            <a:r>
              <a:rPr lang="en-US" sz="3200" dirty="0" smtClean="0"/>
              <a:t>Basic, functional web application </a:t>
            </a:r>
          </a:p>
          <a:p>
            <a:r>
              <a:rPr lang="en-US" sz="3200" dirty="0" smtClean="0"/>
              <a:t>Simple iOS app</a:t>
            </a:r>
          </a:p>
          <a:p>
            <a:r>
              <a:rPr lang="en-US" sz="3200" dirty="0" smtClean="0"/>
              <a:t>Complete database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77200" y="6400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Mike, 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75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 Mortem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 smtClean="0"/>
              <a:t>Good:</a:t>
            </a:r>
          </a:p>
          <a:p>
            <a:r>
              <a:rPr lang="en-US" dirty="0" smtClean="0"/>
              <a:t>Strong team dynamics</a:t>
            </a:r>
          </a:p>
          <a:p>
            <a:r>
              <a:rPr lang="en-US" dirty="0" smtClean="0"/>
              <a:t>High levels of effort</a:t>
            </a:r>
          </a:p>
          <a:p>
            <a:pPr marL="0" indent="0">
              <a:buNone/>
            </a:pPr>
            <a:r>
              <a:rPr lang="en-US" u="sng" dirty="0" smtClean="0"/>
              <a:t>Bad:</a:t>
            </a:r>
            <a:endParaRPr lang="en-US" dirty="0" smtClean="0"/>
          </a:p>
          <a:p>
            <a:r>
              <a:rPr lang="en-US" dirty="0" smtClean="0"/>
              <a:t>Version control and use of </a:t>
            </a:r>
            <a:r>
              <a:rPr lang="en-US" dirty="0" err="1" smtClean="0"/>
              <a:t>BitBucket</a:t>
            </a:r>
            <a:endParaRPr lang="en-US" dirty="0" smtClean="0"/>
          </a:p>
          <a:p>
            <a:r>
              <a:rPr lang="en-US" dirty="0" smtClean="0"/>
              <a:t>Uneven levels of effort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077200" y="6400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Mike, 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17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Plans for Next Semester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Refinement of basic web pages with database interactions</a:t>
            </a:r>
          </a:p>
          <a:p>
            <a:r>
              <a:rPr lang="en-US" dirty="0" smtClean="0"/>
              <a:t>Completion of Android and iOS mobile applications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077200" y="6400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Matt, 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13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Roles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Scrum Master</a:t>
            </a:r>
          </a:p>
          <a:p>
            <a:pPr lvl="1"/>
            <a:r>
              <a:rPr lang="en-US" sz="2400" dirty="0" smtClean="0"/>
              <a:t>Ryan Schroeder</a:t>
            </a:r>
          </a:p>
          <a:p>
            <a:r>
              <a:rPr lang="en-US" sz="2800" b="1" dirty="0" smtClean="0"/>
              <a:t>Customer Proxy</a:t>
            </a:r>
          </a:p>
          <a:p>
            <a:pPr lvl="1"/>
            <a:r>
              <a:rPr lang="en-US" sz="2400" dirty="0" smtClean="0"/>
              <a:t>Nate Martz</a:t>
            </a:r>
          </a:p>
          <a:p>
            <a:r>
              <a:rPr lang="en-US" sz="2800" b="1" dirty="0" smtClean="0"/>
              <a:t>Quality Assurance</a:t>
            </a:r>
          </a:p>
          <a:p>
            <a:pPr lvl="1"/>
            <a:r>
              <a:rPr lang="en-US" sz="2400" dirty="0" smtClean="0"/>
              <a:t>Mike </a:t>
            </a:r>
            <a:r>
              <a:rPr lang="en-US" sz="2400" dirty="0" err="1" smtClean="0"/>
              <a:t>Glosecki</a:t>
            </a:r>
            <a:endParaRPr lang="en-US" sz="2400" dirty="0" smtClean="0"/>
          </a:p>
          <a:p>
            <a:r>
              <a:rPr lang="en-US" sz="2800" b="1" dirty="0" smtClean="0"/>
              <a:t>Database Architect</a:t>
            </a:r>
          </a:p>
          <a:p>
            <a:pPr lvl="1"/>
            <a:r>
              <a:rPr lang="en-US" sz="2400" dirty="0" smtClean="0"/>
              <a:t>Matt Eck</a:t>
            </a:r>
          </a:p>
          <a:p>
            <a:r>
              <a:rPr lang="en-US" sz="2800" b="1" dirty="0" smtClean="0"/>
              <a:t>Customer Representative</a:t>
            </a:r>
          </a:p>
          <a:p>
            <a:pPr lvl="1"/>
            <a:r>
              <a:rPr lang="en-US" sz="2400" dirty="0" smtClean="0"/>
              <a:t>Jennifer Melton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8153400" y="64008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Matt,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823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Project Introduction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Purpose</a:t>
            </a:r>
            <a:r>
              <a:rPr lang="en-US" sz="2800" dirty="0" smtClean="0"/>
              <a:t>:</a:t>
            </a:r>
          </a:p>
          <a:p>
            <a:pPr lvl="1"/>
            <a:r>
              <a:rPr lang="en-US" sz="2400" dirty="0" smtClean="0"/>
              <a:t>Replace the paper documentation system currently used by Girl Scout leaders.</a:t>
            </a:r>
          </a:p>
          <a:p>
            <a:r>
              <a:rPr lang="en-US" sz="2800" b="1" dirty="0" smtClean="0"/>
              <a:t>Functions:</a:t>
            </a:r>
          </a:p>
          <a:p>
            <a:pPr lvl="1"/>
            <a:r>
              <a:rPr lang="en-US" sz="2400" dirty="0"/>
              <a:t>Badge Tracking, Financial Tracking, Event Tracking, and Shopping List Creation</a:t>
            </a:r>
            <a:r>
              <a:rPr lang="en-US" sz="2400" dirty="0" smtClean="0"/>
              <a:t>.</a:t>
            </a:r>
            <a:endParaRPr lang="en-US" sz="2400" b="1" dirty="0" smtClean="0"/>
          </a:p>
          <a:p>
            <a:r>
              <a:rPr lang="en-US" sz="2800" b="1" dirty="0" smtClean="0"/>
              <a:t>Proposed System:</a:t>
            </a:r>
          </a:p>
          <a:p>
            <a:pPr lvl="1"/>
            <a:r>
              <a:rPr lang="en-US" sz="2400" dirty="0" smtClean="0"/>
              <a:t>Web page, iOS &amp; Android mobile application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53400" y="64008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Matt,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824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678180" y="3185604"/>
            <a:ext cx="5889024" cy="3649536"/>
          </a:xfrm>
          <a:prstGeom prst="rect">
            <a:avLst/>
          </a:prstGeom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Architecture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152" y="1371600"/>
            <a:ext cx="6934200" cy="3886200"/>
          </a:xfrm>
        </p:spPr>
        <p:txBody>
          <a:bodyPr>
            <a:noAutofit/>
          </a:bodyPr>
          <a:lstStyle/>
          <a:p>
            <a:r>
              <a:rPr lang="en-US" sz="1600" dirty="0" smtClean="0"/>
              <a:t>Database</a:t>
            </a:r>
          </a:p>
          <a:p>
            <a:pPr lvl="1"/>
            <a:r>
              <a:rPr lang="en-US" sz="1400" dirty="0" smtClean="0"/>
              <a:t>Stores records </a:t>
            </a:r>
          </a:p>
          <a:p>
            <a:r>
              <a:rPr lang="en-US" sz="1600" dirty="0" smtClean="0"/>
              <a:t>Webpage Interface</a:t>
            </a:r>
          </a:p>
          <a:p>
            <a:pPr lvl="1"/>
            <a:r>
              <a:rPr lang="en-US" sz="1400" dirty="0" smtClean="0"/>
              <a:t>Updates and displays all current records</a:t>
            </a:r>
          </a:p>
          <a:p>
            <a:r>
              <a:rPr lang="en-US" sz="1600" dirty="0" smtClean="0"/>
              <a:t>Mobile Interface</a:t>
            </a:r>
          </a:p>
          <a:p>
            <a:pPr lvl="1"/>
            <a:r>
              <a:rPr lang="en-US" sz="1400" dirty="0" smtClean="0"/>
              <a:t>iOS application that updates and displays records</a:t>
            </a:r>
            <a:endParaRPr lang="en-US" sz="1400" dirty="0"/>
          </a:p>
        </p:txBody>
      </p:sp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678180" y="3190176"/>
            <a:ext cx="5889024" cy="3649536"/>
          </a:xfrm>
          <a:prstGeom prst="rect">
            <a:avLst/>
          </a:prstGeom>
          <a:ln>
            <a:noFill/>
          </a:ln>
        </p:spPr>
      </p:pic>
      <p:pic>
        <p:nvPicPr>
          <p:cNvPr id="4" name="Picture 3"/>
          <p:cNvPicPr/>
          <p:nvPr/>
        </p:nvPicPr>
        <p:blipFill>
          <a:blip r:embed="rId4"/>
          <a:stretch>
            <a:fillRect/>
          </a:stretch>
        </p:blipFill>
        <p:spPr>
          <a:xfrm>
            <a:off x="685800" y="3190176"/>
            <a:ext cx="5889024" cy="3649536"/>
          </a:xfrm>
          <a:prstGeom prst="rect">
            <a:avLst/>
          </a:prstGeom>
          <a:ln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8153400" y="64008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Nate,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805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 smtClean="0"/>
              <a:t>Project Management and Risks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Bi-weekly Standup meetings</a:t>
            </a:r>
          </a:p>
          <a:p>
            <a:pPr lvl="1"/>
            <a:r>
              <a:rPr lang="en-US" dirty="0"/>
              <a:t>Briefly discuss risks and team member </a:t>
            </a:r>
            <a:r>
              <a:rPr lang="en-US" dirty="0" smtClean="0"/>
              <a:t>progress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Constant contact with team members using google hangouts application and Email updates to client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r>
              <a:rPr lang="en-US" dirty="0"/>
              <a:t>Mobile Application Development</a:t>
            </a:r>
          </a:p>
          <a:p>
            <a:pPr lvl="1"/>
            <a:r>
              <a:rPr lang="en-US" dirty="0"/>
              <a:t>Meeting with Socratis Toraritis</a:t>
            </a:r>
          </a:p>
          <a:p>
            <a:pPr marL="274320" lvl="1" indent="0">
              <a:buNone/>
            </a:pPr>
            <a:endParaRPr lang="en-US" dirty="0"/>
          </a:p>
          <a:p>
            <a:r>
              <a:rPr lang="en-US" dirty="0"/>
              <a:t>No access to a web server</a:t>
            </a:r>
          </a:p>
          <a:p>
            <a:pPr lvl="1"/>
            <a:r>
              <a:rPr lang="en-US" dirty="0"/>
              <a:t>Using WAMP to host the database locally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8153400" y="64008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Nate,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07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Assessment and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Behavior Driven Design testing from scenarios </a:t>
            </a:r>
          </a:p>
          <a:p>
            <a:pPr lvl="1"/>
            <a:endParaRPr lang="en-US" sz="2400" dirty="0" smtClean="0"/>
          </a:p>
          <a:p>
            <a:r>
              <a:rPr lang="en-US" sz="2800" dirty="0" smtClean="0"/>
              <a:t>Input Validation for correctness of functions and data</a:t>
            </a:r>
          </a:p>
          <a:p>
            <a:pPr lvl="1"/>
            <a:r>
              <a:rPr lang="en-US" sz="2400" dirty="0" smtClean="0"/>
              <a:t>First using dummy data, then real data</a:t>
            </a:r>
          </a:p>
          <a:p>
            <a:endParaRPr lang="en-US" sz="2800" dirty="0"/>
          </a:p>
          <a:p>
            <a:r>
              <a:rPr lang="en-US" sz="2800" dirty="0" smtClean="0"/>
              <a:t>Maintenance Instructions and meaningful error reports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8153400" y="64008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Nate, 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33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CS425 Exit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Useable web interface for record keeping</a:t>
            </a:r>
          </a:p>
          <a:p>
            <a:endParaRPr lang="en-US" sz="3200" dirty="0" smtClean="0"/>
          </a:p>
          <a:p>
            <a:r>
              <a:rPr lang="en-US" sz="3200" dirty="0" smtClean="0"/>
              <a:t>Completion of an iOS prototype that can connect to the database</a:t>
            </a:r>
          </a:p>
          <a:p>
            <a:endParaRPr lang="en-US" sz="3200" dirty="0" smtClean="0"/>
          </a:p>
          <a:p>
            <a:r>
              <a:rPr lang="en-US" sz="3200" dirty="0" smtClean="0"/>
              <a:t>Client Feedback Analysis of prototypes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8153400" y="64008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Nate, 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37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Efforts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Matt &amp; Ryan</a:t>
            </a:r>
          </a:p>
          <a:p>
            <a:pPr lvl="1"/>
            <a:r>
              <a:rPr lang="en-US" sz="2800" dirty="0" smtClean="0"/>
              <a:t>Database</a:t>
            </a:r>
          </a:p>
          <a:p>
            <a:pPr lvl="2"/>
            <a:r>
              <a:rPr lang="en-US" sz="2400" dirty="0" smtClean="0"/>
              <a:t>MYSQL</a:t>
            </a:r>
          </a:p>
          <a:p>
            <a:pPr lvl="2"/>
            <a:r>
              <a:rPr lang="en-US" sz="2400" dirty="0" smtClean="0"/>
              <a:t>ERD</a:t>
            </a:r>
          </a:p>
          <a:p>
            <a:pPr lvl="2"/>
            <a:endParaRPr lang="en-US" sz="2400" dirty="0" smtClean="0"/>
          </a:p>
          <a:p>
            <a:pPr lvl="1"/>
            <a:r>
              <a:rPr lang="en-US" sz="2800" dirty="0" smtClean="0"/>
              <a:t>Mobile research</a:t>
            </a:r>
          </a:p>
          <a:p>
            <a:pPr lvl="2"/>
            <a:r>
              <a:rPr lang="en-US" sz="2400" dirty="0" smtClean="0"/>
              <a:t>Meeting with </a:t>
            </a:r>
            <a:r>
              <a:rPr lang="en-US" sz="2400" dirty="0" err="1" smtClean="0"/>
              <a:t>Socratis</a:t>
            </a:r>
            <a:r>
              <a:rPr lang="en-US" sz="2400" dirty="0" smtClean="0"/>
              <a:t> </a:t>
            </a:r>
            <a:r>
              <a:rPr lang="en-US" sz="2400" dirty="0" err="1" smtClean="0"/>
              <a:t>Tornaritis</a:t>
            </a:r>
            <a:endParaRPr lang="en-US" sz="2400" dirty="0" smtClean="0"/>
          </a:p>
          <a:p>
            <a:pPr marL="829452" lvl="2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153400" y="64008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Ryan, </a:t>
            </a:r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05318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102" y="49013"/>
            <a:ext cx="8228763" cy="1145215"/>
          </a:xfrm>
        </p:spPr>
        <p:txBody>
          <a:bodyPr/>
          <a:lstStyle/>
          <a:p>
            <a:pPr algn="ctr"/>
            <a:r>
              <a:rPr lang="en-US" dirty="0" smtClean="0"/>
              <a:t>ERD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476" y="1466906"/>
            <a:ext cx="6300015" cy="53907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153400" y="64008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Ryan, 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894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</TotalTime>
  <Words>342</Words>
  <Application>Microsoft Office PowerPoint</Application>
  <PresentationFormat>On-screen Show (4:3)</PresentationFormat>
  <Paragraphs>103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Clarity</vt:lpstr>
      <vt:lpstr>Team Cookie Council</vt:lpstr>
      <vt:lpstr>Team Roles</vt:lpstr>
      <vt:lpstr>Project Introduction</vt:lpstr>
      <vt:lpstr>Proposed Architecture </vt:lpstr>
      <vt:lpstr>Project Management and Risks</vt:lpstr>
      <vt:lpstr>Quality Assessment and Testing</vt:lpstr>
      <vt:lpstr>CS425 Exit Strategy</vt:lpstr>
      <vt:lpstr>Efforts</vt:lpstr>
      <vt:lpstr>ERD</vt:lpstr>
      <vt:lpstr>Efforts Cont.</vt:lpstr>
      <vt:lpstr>Web Page Template</vt:lpstr>
      <vt:lpstr>CS425 Exit Strategy</vt:lpstr>
      <vt:lpstr>Post Mortem</vt:lpstr>
      <vt:lpstr>Plans for Next Semester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</dc:creator>
  <cp:lastModifiedBy>Eck, Matt</cp:lastModifiedBy>
  <cp:revision>11</cp:revision>
  <dcterms:created xsi:type="dcterms:W3CDTF">2015-11-09T21:20:25Z</dcterms:created>
  <dcterms:modified xsi:type="dcterms:W3CDTF">2015-11-10T20:57:36Z</dcterms:modified>
</cp:coreProperties>
</file>