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3" r:id="rId15"/>
    <p:sldId id="257" r:id="rId16"/>
    <p:sldId id="25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61D9-106C-453A-9660-65A8D5A49A3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C3325-3F4D-4D86-A182-D0E5A466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84A9-EF7B-4133-AE39-F209CF5E9612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333D-3F4A-4C77-893D-0727E7A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333D-3F4A-4C77-893D-0727E7A3E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Team Cookie Council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Girl Scout Badge Tracking Application</a:t>
            </a:r>
          </a:p>
          <a:p>
            <a:r>
              <a:rPr lang="en-US" sz="3200" dirty="0" smtClean="0"/>
              <a:t>For The Girl Scouts of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Prototype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27432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7924800" y="647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52400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3476" y="1981200"/>
            <a:ext cx="82296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Mike &amp; Nate</a:t>
            </a:r>
          </a:p>
          <a:p>
            <a:pPr lvl="1"/>
            <a:r>
              <a:rPr lang="en-US" sz="11200" dirty="0" smtClean="0"/>
              <a:t>Web Development</a:t>
            </a:r>
          </a:p>
          <a:p>
            <a:pPr lvl="2"/>
            <a:r>
              <a:rPr lang="en-US" sz="11200" dirty="0" smtClean="0"/>
              <a:t>HTML</a:t>
            </a:r>
          </a:p>
          <a:p>
            <a:pPr lvl="2"/>
            <a:r>
              <a:rPr lang="en-US" sz="11200" dirty="0" smtClean="0"/>
              <a:t>CSS</a:t>
            </a:r>
          </a:p>
          <a:p>
            <a:pPr lvl="2"/>
            <a:r>
              <a:rPr lang="en-US" sz="11200" dirty="0" err="1" smtClean="0"/>
              <a:t>Jquery</a:t>
            </a:r>
            <a:endParaRPr lang="en-US" sz="11200" dirty="0" smtClean="0"/>
          </a:p>
          <a:p>
            <a:pPr lvl="2"/>
            <a:r>
              <a:rPr lang="en-US" sz="11200" dirty="0" smtClean="0"/>
              <a:t>Bootstrap</a:t>
            </a:r>
          </a:p>
          <a:p>
            <a:pPr lvl="2"/>
            <a:r>
              <a:rPr lang="en-US" sz="11200" dirty="0" smtClean="0"/>
              <a:t>PHP with SQL queries</a:t>
            </a:r>
          </a:p>
          <a:p>
            <a:pPr marL="414726" lvl="1"/>
            <a:endParaRPr lang="en-US" sz="11200" dirty="0" smtClean="0"/>
          </a:p>
          <a:p>
            <a:pPr marL="414726"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81" y="966593"/>
            <a:ext cx="7274838" cy="5456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1" y="965027"/>
            <a:ext cx="7274838" cy="545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Web Page Template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95119" y="938930"/>
            <a:ext cx="228600" cy="5508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 Tracking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" b="10609"/>
          <a:stretch/>
        </p:blipFill>
        <p:spPr>
          <a:xfrm>
            <a:off x="761999" y="1524000"/>
            <a:ext cx="7710361" cy="4876800"/>
          </a:xfrm>
        </p:spPr>
      </p:pic>
      <p:sp>
        <p:nvSpPr>
          <p:cNvPr id="4" name="TextBox 3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05800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 Insertion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</a:t>
            </a: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goals were achieved.</a:t>
            </a:r>
          </a:p>
          <a:p>
            <a:pPr marL="0" indent="0">
              <a:buNone/>
            </a:pPr>
            <a:r>
              <a:rPr lang="en-US" sz="3200" u="sng" dirty="0" smtClean="0"/>
              <a:t>Core components:</a:t>
            </a:r>
          </a:p>
          <a:p>
            <a:r>
              <a:rPr lang="en-US" sz="3200" dirty="0" smtClean="0"/>
              <a:t>Basic, functional web application </a:t>
            </a:r>
          </a:p>
          <a:p>
            <a:r>
              <a:rPr lang="en-US" sz="3200" dirty="0" smtClean="0"/>
              <a:t>Simple Mobile Application</a:t>
            </a:r>
          </a:p>
          <a:p>
            <a:r>
              <a:rPr lang="en-US" sz="3200" dirty="0" smtClean="0"/>
              <a:t>Complete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Good:</a:t>
            </a:r>
          </a:p>
          <a:p>
            <a:r>
              <a:rPr lang="en-US" sz="2800" dirty="0" smtClean="0"/>
              <a:t>Strong team dynamics</a:t>
            </a:r>
          </a:p>
          <a:p>
            <a:r>
              <a:rPr lang="en-US" sz="2800" dirty="0" smtClean="0"/>
              <a:t>High levels of effort</a:t>
            </a:r>
          </a:p>
          <a:p>
            <a:pPr marL="0" indent="0">
              <a:buNone/>
            </a:pPr>
            <a:r>
              <a:rPr lang="en-US" sz="2800" u="sng" dirty="0" smtClean="0"/>
              <a:t>Bad:</a:t>
            </a:r>
            <a:endParaRPr lang="en-US" sz="2800" dirty="0" smtClean="0"/>
          </a:p>
          <a:p>
            <a:r>
              <a:rPr lang="en-US" sz="2800" dirty="0" smtClean="0"/>
              <a:t>Version control and use of </a:t>
            </a:r>
            <a:r>
              <a:rPr lang="en-US" sz="2800" dirty="0" err="1" smtClean="0"/>
              <a:t>BitBucket</a:t>
            </a:r>
            <a:endParaRPr lang="en-US" sz="2800" dirty="0" smtClean="0"/>
          </a:p>
          <a:p>
            <a:r>
              <a:rPr lang="en-US" sz="2800" dirty="0" smtClean="0"/>
              <a:t>Uneven levels of effort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</a:t>
            </a: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Plans for Next Semester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Refinement of basic web pages with database interactions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Usability testing</a:t>
            </a:r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Completion of Android and iOS mobile applications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</a:t>
            </a: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Scrum Master</a:t>
            </a:r>
          </a:p>
          <a:p>
            <a:pPr lvl="1"/>
            <a:r>
              <a:rPr lang="en-US" sz="2400" dirty="0" smtClean="0"/>
              <a:t>Ryan Schroeder</a:t>
            </a:r>
          </a:p>
          <a:p>
            <a:r>
              <a:rPr lang="en-US" sz="2800" b="1" dirty="0" smtClean="0"/>
              <a:t>Customer Proxy</a:t>
            </a:r>
          </a:p>
          <a:p>
            <a:pPr lvl="1"/>
            <a:r>
              <a:rPr lang="en-US" sz="2400" dirty="0" smtClean="0"/>
              <a:t>Nate Martz</a:t>
            </a:r>
          </a:p>
          <a:p>
            <a:r>
              <a:rPr lang="en-US" sz="2800" b="1" dirty="0" smtClean="0"/>
              <a:t>Quality Assurance</a:t>
            </a:r>
          </a:p>
          <a:p>
            <a:pPr lvl="1"/>
            <a:r>
              <a:rPr lang="en-US" sz="2400" dirty="0" smtClean="0"/>
              <a:t>Mike </a:t>
            </a:r>
            <a:r>
              <a:rPr lang="en-US" sz="2400" dirty="0" err="1" smtClean="0"/>
              <a:t>Glosecki</a:t>
            </a:r>
            <a:endParaRPr lang="en-US" sz="2400" dirty="0" smtClean="0"/>
          </a:p>
          <a:p>
            <a:r>
              <a:rPr lang="en-US" sz="2800" b="1" dirty="0" smtClean="0"/>
              <a:t>Database Architect</a:t>
            </a:r>
          </a:p>
          <a:p>
            <a:pPr lvl="1"/>
            <a:r>
              <a:rPr lang="en-US" sz="2400" dirty="0" smtClean="0"/>
              <a:t>Matt Eck</a:t>
            </a:r>
          </a:p>
          <a:p>
            <a:r>
              <a:rPr lang="en-US" sz="2800" b="1" dirty="0" smtClean="0"/>
              <a:t>Customer Representative</a:t>
            </a:r>
          </a:p>
          <a:p>
            <a:pPr lvl="1"/>
            <a:r>
              <a:rPr lang="en-US" sz="2400" dirty="0" smtClean="0"/>
              <a:t>Jennifer Melton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Replace the paper documentation system currently used by Girl Scout leaders.</a:t>
            </a:r>
          </a:p>
          <a:p>
            <a:r>
              <a:rPr lang="en-US" sz="2800" b="1" dirty="0" smtClean="0"/>
              <a:t>Functions:</a:t>
            </a:r>
          </a:p>
          <a:p>
            <a:pPr lvl="1"/>
            <a:r>
              <a:rPr lang="en-US" sz="2400" dirty="0"/>
              <a:t>Badge Tracking, Financial Tracking, Event Tracking, and Shopping List Creation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800" b="1" dirty="0" smtClean="0"/>
              <a:t>Proposed System:</a:t>
            </a:r>
          </a:p>
          <a:p>
            <a:pPr lvl="1"/>
            <a:r>
              <a:rPr lang="en-US" sz="2400" dirty="0" smtClean="0"/>
              <a:t>Web page, iOS &amp; Android mobile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83732"/>
            <a:ext cx="8810625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Project Management and Risks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Bi-weekly Standup meetings</a:t>
            </a:r>
          </a:p>
          <a:p>
            <a:pPr lvl="1"/>
            <a:r>
              <a:rPr lang="en-US" dirty="0"/>
              <a:t>Briefly discuss risks and team member </a:t>
            </a:r>
            <a:r>
              <a:rPr lang="en-US" dirty="0" smtClean="0"/>
              <a:t>progress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contact with team members using google hangouts application and Email updates to client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Meeting with </a:t>
            </a:r>
            <a:r>
              <a:rPr lang="en-US" dirty="0" smtClean="0"/>
              <a:t>Computer Science Prof. </a:t>
            </a:r>
            <a:r>
              <a:rPr lang="en-US" dirty="0" err="1" smtClean="0"/>
              <a:t>Socratis</a:t>
            </a:r>
            <a:r>
              <a:rPr lang="en-US" dirty="0" smtClean="0"/>
              <a:t> </a:t>
            </a:r>
            <a:r>
              <a:rPr lang="en-US" dirty="0" err="1" smtClean="0"/>
              <a:t>Tornaritis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No access to a web server</a:t>
            </a:r>
          </a:p>
          <a:p>
            <a:pPr lvl="1"/>
            <a:r>
              <a:rPr lang="en-US" dirty="0"/>
              <a:t>Using </a:t>
            </a:r>
            <a:r>
              <a:rPr lang="en-US" dirty="0" smtClean="0"/>
              <a:t>XAMPP </a:t>
            </a:r>
            <a:r>
              <a:rPr lang="en-US" dirty="0"/>
              <a:t>to host the database locally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22920" y="647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 Driven Design testing from scenarios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Input Validation for correctness of functions and data</a:t>
            </a:r>
          </a:p>
          <a:p>
            <a:pPr lvl="1"/>
            <a:r>
              <a:rPr lang="en-US" sz="2400" dirty="0" smtClean="0"/>
              <a:t>First using dummy data, then real data</a:t>
            </a:r>
          </a:p>
          <a:p>
            <a:endParaRPr lang="en-US" sz="2800" dirty="0"/>
          </a:p>
          <a:p>
            <a:r>
              <a:rPr lang="en-US" sz="2800" dirty="0" smtClean="0"/>
              <a:t>Maintenance Instructions and meaningful error reports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CS425 Estimated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Usable web interface for record keeping</a:t>
            </a:r>
          </a:p>
          <a:p>
            <a:endParaRPr lang="en-US" sz="3200" dirty="0" smtClean="0"/>
          </a:p>
          <a:p>
            <a:r>
              <a:rPr lang="en-US" sz="3200" dirty="0" smtClean="0"/>
              <a:t>Completion of an iOS prototype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Feedback Analysis of prototypes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Matt &amp; Ryan</a:t>
            </a:r>
          </a:p>
          <a:p>
            <a:pPr lvl="1"/>
            <a:r>
              <a:rPr lang="en-US" sz="2800" dirty="0" smtClean="0"/>
              <a:t>Database</a:t>
            </a:r>
          </a:p>
          <a:p>
            <a:pPr lvl="2"/>
            <a:r>
              <a:rPr lang="en-US" sz="2400" dirty="0" smtClean="0"/>
              <a:t>MYSQL</a:t>
            </a:r>
          </a:p>
          <a:p>
            <a:pPr lvl="2"/>
            <a:r>
              <a:rPr lang="en-US" sz="2400" dirty="0" smtClean="0"/>
              <a:t>ERD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800" dirty="0" smtClean="0"/>
              <a:t>Mobile Development</a:t>
            </a:r>
          </a:p>
          <a:p>
            <a:pPr lvl="2"/>
            <a:r>
              <a:rPr lang="en-US" sz="2200" dirty="0" smtClean="0"/>
              <a:t>Meeting with </a:t>
            </a:r>
            <a:r>
              <a:rPr lang="en-US" sz="2200" dirty="0" err="1" smtClean="0"/>
              <a:t>Socratis</a:t>
            </a:r>
            <a:r>
              <a:rPr lang="en-US" sz="2200" dirty="0" smtClean="0"/>
              <a:t> </a:t>
            </a:r>
            <a:r>
              <a:rPr lang="en-US" sz="2200" dirty="0" err="1" smtClean="0"/>
              <a:t>Tornaritis</a:t>
            </a:r>
            <a:r>
              <a:rPr lang="en-US" sz="2200" dirty="0"/>
              <a:t> </a:t>
            </a:r>
            <a:endParaRPr lang="en-US" sz="2200" dirty="0" smtClean="0"/>
          </a:p>
          <a:p>
            <a:pPr lvl="2"/>
            <a:r>
              <a:rPr lang="en-US" sz="2200" dirty="0" err="1" smtClean="0"/>
              <a:t>PhoneGap</a:t>
            </a:r>
            <a:r>
              <a:rPr lang="en-US" sz="2200" dirty="0" smtClean="0"/>
              <a:t> prototype</a:t>
            </a:r>
          </a:p>
          <a:p>
            <a:pPr marL="829452"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31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5" y="919943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02" y="49013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7" y="891994"/>
            <a:ext cx="7652400" cy="55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346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Team Cookie Council</vt:lpstr>
      <vt:lpstr>Team Roles</vt:lpstr>
      <vt:lpstr>Project Introduction</vt:lpstr>
      <vt:lpstr>Proposed Architecture </vt:lpstr>
      <vt:lpstr>Project Management and Risks</vt:lpstr>
      <vt:lpstr>Quality Assessment and Testing</vt:lpstr>
      <vt:lpstr>CS425 Estimated Exit Strategy</vt:lpstr>
      <vt:lpstr>Efforts</vt:lpstr>
      <vt:lpstr>ERD</vt:lpstr>
      <vt:lpstr>Mobile Prototype</vt:lpstr>
      <vt:lpstr>Efforts Cont.</vt:lpstr>
      <vt:lpstr>Web Page Template</vt:lpstr>
      <vt:lpstr>Badge Tracking System</vt:lpstr>
      <vt:lpstr>Badge Insertion Page</vt:lpstr>
      <vt:lpstr>Completed Components</vt:lpstr>
      <vt:lpstr>Post Mortem</vt:lpstr>
      <vt:lpstr>Plans for Next Semester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23</cp:revision>
  <dcterms:created xsi:type="dcterms:W3CDTF">2015-11-09T21:20:25Z</dcterms:created>
  <dcterms:modified xsi:type="dcterms:W3CDTF">2015-11-20T05:19:31Z</dcterms:modified>
</cp:coreProperties>
</file>