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E10B-C346-4B6E-BC72-A0FE2379F1D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75B6-642F-4F77-A3DA-F412ABE0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9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E10B-C346-4B6E-BC72-A0FE2379F1D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75B6-642F-4F77-A3DA-F412ABE0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1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E10B-C346-4B6E-BC72-A0FE2379F1D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75B6-642F-4F77-A3DA-F412ABE0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0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E10B-C346-4B6E-BC72-A0FE2379F1D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75B6-642F-4F77-A3DA-F412ABE0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3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E10B-C346-4B6E-BC72-A0FE2379F1D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75B6-642F-4F77-A3DA-F412ABE0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8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E10B-C346-4B6E-BC72-A0FE2379F1D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75B6-642F-4F77-A3DA-F412ABE0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1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E10B-C346-4B6E-BC72-A0FE2379F1D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75B6-642F-4F77-A3DA-F412ABE0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8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E10B-C346-4B6E-BC72-A0FE2379F1D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75B6-642F-4F77-A3DA-F412ABE0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5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E10B-C346-4B6E-BC72-A0FE2379F1D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75B6-642F-4F77-A3DA-F412ABE0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5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E10B-C346-4B6E-BC72-A0FE2379F1D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75B6-642F-4F77-A3DA-F412ABE0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6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E10B-C346-4B6E-BC72-A0FE2379F1D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975B6-642F-4F77-A3DA-F412ABE0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6E10B-C346-4B6E-BC72-A0FE2379F1D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975B6-642F-4F77-A3DA-F412ABE05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CS425 Exit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All goals were achieved.</a:t>
            </a:r>
          </a:p>
          <a:p>
            <a:pPr marL="0" indent="0">
              <a:buNone/>
            </a:pPr>
            <a:r>
              <a:rPr lang="en-US" u="sng" dirty="0" smtClean="0"/>
              <a:t>Core components:</a:t>
            </a:r>
          </a:p>
          <a:p>
            <a:r>
              <a:rPr lang="en-US" sz="3600" dirty="0" smtClean="0"/>
              <a:t>Basic, functional web application </a:t>
            </a:r>
          </a:p>
          <a:p>
            <a:r>
              <a:rPr lang="en-US" sz="3600" dirty="0" smtClean="0"/>
              <a:t>Simple iOS app</a:t>
            </a:r>
          </a:p>
          <a:p>
            <a:r>
              <a:rPr lang="en-US" sz="3600" dirty="0" smtClean="0"/>
              <a:t>Complete database</a:t>
            </a:r>
          </a:p>
        </p:txBody>
      </p:sp>
    </p:spTree>
    <p:extLst>
      <p:ext uri="{BB962C8B-B14F-4D97-AF65-F5344CB8AC3E}">
        <p14:creationId xmlns:p14="http://schemas.microsoft.com/office/powerpoint/2010/main" val="334075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Good:</a:t>
            </a:r>
          </a:p>
          <a:p>
            <a:r>
              <a:rPr lang="en-US" dirty="0" smtClean="0"/>
              <a:t>Strong team dynamics</a:t>
            </a:r>
          </a:p>
          <a:p>
            <a:r>
              <a:rPr lang="en-US" dirty="0" smtClean="0"/>
              <a:t>High levels of effort</a:t>
            </a:r>
          </a:p>
          <a:p>
            <a:pPr marL="0" indent="0">
              <a:buNone/>
            </a:pPr>
            <a:r>
              <a:rPr lang="en-US" u="sng" dirty="0" smtClean="0"/>
              <a:t>Bad:</a:t>
            </a:r>
            <a:endParaRPr lang="en-US" dirty="0" smtClean="0"/>
          </a:p>
          <a:p>
            <a:r>
              <a:rPr lang="en-US" dirty="0" smtClean="0"/>
              <a:t>Version control and use of </a:t>
            </a:r>
            <a:r>
              <a:rPr lang="en-US" dirty="0" err="1" smtClean="0"/>
              <a:t>BitBucket</a:t>
            </a:r>
            <a:endParaRPr lang="en-US" dirty="0" smtClean="0"/>
          </a:p>
          <a:p>
            <a:r>
              <a:rPr lang="en-US" dirty="0" smtClean="0"/>
              <a:t>Uneven levels of effort</a:t>
            </a:r>
          </a:p>
        </p:txBody>
      </p:sp>
    </p:spTree>
    <p:extLst>
      <p:ext uri="{BB962C8B-B14F-4D97-AF65-F5344CB8AC3E}">
        <p14:creationId xmlns:p14="http://schemas.microsoft.com/office/powerpoint/2010/main" val="44317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44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CS425 Exit Strategy</vt:lpstr>
      <vt:lpstr>Post Mortem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4</cp:revision>
  <dcterms:created xsi:type="dcterms:W3CDTF">2015-11-09T21:20:25Z</dcterms:created>
  <dcterms:modified xsi:type="dcterms:W3CDTF">2015-11-09T21:55:27Z</dcterms:modified>
</cp:coreProperties>
</file>