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333EB68-8CE9-4944-B51D-6DC3A41039D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Stores records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Webpage Interface</a:t>
            </a:r>
          </a:p>
          <a:p>
            <a:pPr lvl="1"/>
            <a:r>
              <a:rPr lang="en-US" dirty="0" smtClean="0"/>
              <a:t>Updates and displays all current records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Mobile Interface</a:t>
            </a:r>
          </a:p>
          <a:p>
            <a:pPr lvl="1"/>
            <a:r>
              <a:rPr lang="en-US" dirty="0" smtClean="0"/>
              <a:t>iOS application that updates and displays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Project </a:t>
            </a:r>
            <a:r>
              <a:rPr lang="en-US" sz="4800" dirty="0" smtClean="0"/>
              <a:t>Management and Risks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Bi-weekly Standup meetings</a:t>
            </a:r>
          </a:p>
          <a:p>
            <a:pPr lvl="1"/>
            <a:r>
              <a:rPr lang="en-US" dirty="0"/>
              <a:t>Briefly discuss risks and team member </a:t>
            </a:r>
            <a:r>
              <a:rPr lang="en-US" dirty="0" smtClean="0"/>
              <a:t>progress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Constant contact with team members using google hangouts application and Email updates to client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/>
              <a:t>Mobile Application Development</a:t>
            </a:r>
          </a:p>
          <a:p>
            <a:pPr lvl="1"/>
            <a:r>
              <a:rPr lang="en-US" dirty="0"/>
              <a:t>Meeting with Socratis Toraritis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No access to a web server</a:t>
            </a:r>
          </a:p>
          <a:p>
            <a:pPr lvl="1"/>
            <a:r>
              <a:rPr lang="en-US" dirty="0"/>
              <a:t>Using WAMP to host the database locally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21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Assessment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Driven Design testing from scenarios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Input Validation for correctness of functions and data</a:t>
            </a:r>
          </a:p>
          <a:p>
            <a:pPr lvl="1"/>
            <a:r>
              <a:rPr lang="en-US" dirty="0" smtClean="0"/>
              <a:t>First using dummy data, then real data</a:t>
            </a:r>
          </a:p>
          <a:p>
            <a:endParaRPr lang="en-US" dirty="0"/>
          </a:p>
          <a:p>
            <a:r>
              <a:rPr lang="en-US" dirty="0" smtClean="0"/>
              <a:t>Maintenance Instructions and meaningful error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425 Exit Strategy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Useable web interface for record keeping</a:t>
            </a:r>
          </a:p>
          <a:p>
            <a:endParaRPr lang="en-US" dirty="0" smtClean="0"/>
          </a:p>
          <a:p>
            <a:r>
              <a:rPr lang="en-US" dirty="0" smtClean="0"/>
              <a:t>Completion of </a:t>
            </a:r>
            <a:r>
              <a:rPr lang="en-US" dirty="0" smtClean="0"/>
              <a:t>an iOS prototype that can connect to the database</a:t>
            </a:r>
          </a:p>
          <a:p>
            <a:endParaRPr lang="en-US" dirty="0" smtClean="0"/>
          </a:p>
          <a:p>
            <a:r>
              <a:rPr lang="en-US" dirty="0" smtClean="0"/>
              <a:t>Client Feedback Analysis of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127</TotalTime>
  <Words>128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Clarity</vt:lpstr>
      <vt:lpstr>Proposed Architecture </vt:lpstr>
      <vt:lpstr>Project Management and Risks</vt:lpstr>
      <vt:lpstr>Quality Assessment and Testing</vt:lpstr>
      <vt:lpstr>425 Exit Strategy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Cookie Council</dc:title>
  <dc:creator>Kelsey</dc:creator>
  <cp:lastModifiedBy>Martz, Nathan</cp:lastModifiedBy>
  <cp:revision>12</cp:revision>
  <dcterms:created xsi:type="dcterms:W3CDTF">2015-11-07T18:40:55Z</dcterms:created>
  <dcterms:modified xsi:type="dcterms:W3CDTF">2015-11-09T20:23:58Z</dcterms:modified>
</cp:coreProperties>
</file>