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2.xml" ContentType="application/vnd.ms-office.webextension+xml"/>
  <Override PartName="/ppt/notesSlides/notesSlide1.xml" ContentType="application/vnd.openxmlformats-officedocument.presentationml.notesSlide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84567-5C26-4149-84A0-A573766A7AD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1A8B-6962-482A-B629-DC5FBDF8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91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E9D43-FAEC-465F-AD4A-78CC89B34AA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1F17B-B2B4-4C51-8A22-C0E15E310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38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1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E716-ADD6-4A3A-A7B3-81067DC638C5}" type="datetimeFigureOut">
              <a:rPr lang="en-US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6319"/>
          </a:xfrm>
        </p:spPr>
        <p:txBody>
          <a:bodyPr>
            <a:normAutofit fontScale="90000"/>
          </a:bodyPr>
          <a:lstStyle/>
          <a:p>
            <a:r>
              <a:rPr lang="en-US" dirty="0"/>
              <a:t>Abbie Purdie</a:t>
            </a:r>
            <a:br>
              <a:rPr lang="en-US" dirty="0"/>
            </a:br>
            <a:r>
              <a:rPr lang="en-US" dirty="0"/>
              <a:t>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60" y="2008682"/>
            <a:ext cx="3904479" cy="3016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32" y="5894832"/>
            <a:ext cx="963168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88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Power BI Tiles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764061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Power BI Tiles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66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Web Viewer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17675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Web View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622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BaseTemplate.potx" id="{30A6289D-03DC-4CBB-AEF0-4FB8C5916FEF}" vid="{3E5B9BE7-9206-4CD1-9298-28CEDAC14F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256F46-2E6C-464F-9973-98BE74987FE0}">
  <we:reference id="wa104178141" version="3.1.2.16" store="en-US" storeType="OMEX"/>
  <we:alternateReferences>
    <we:reference id="WA104178141" version="3.1.2.16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76FF36C-8129-4AF3-B344-C63FBCA81C58}">
  <we:reference id="wa104379699" version="1.0.0.0" store="en-US" storeType="OMEX"/>
  <we:alternateReferences>
    <we:reference id="wa104379699" version="1.0.0.0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&quot;ec44f73f-0013-42f5-a524-6f52e14e8d7b&quot;,&quot;publicReportUrl&quot;:null,&quot;lastState&quot;:&quot;app.embed.report&quot;,&quot;appVersion&quot;:&quot;1.0&quot;,&quot;savedDate&quot;:&quot;2017-09-06T11:40:14.234Z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2989B7B-43E2-48B6-A076-250A9A0E8A36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schillgc.github.io/Abbie-Purdie/&quot;,&quot;values&quot;:{},&quot;data&quot;:{&quot;uri&quot;:&quot;schillgc.github.io/Abbie-Purdie/&quot;},&quot;secure&quot;:false}],&quot;name&quot;:&quot;schillgc.github.io/Abbie-Purdie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Abbie Purdie Modeling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2017-09-06T12:28:56Z</dcterms:modified>
</cp:coreProperties>
</file>