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728" r:id="rId7"/>
    <p:sldId id="729" r:id="rId8"/>
    <p:sldId id="730" r:id="rId9"/>
    <p:sldId id="721" r:id="rId10"/>
    <p:sldId id="722" r:id="rId11"/>
    <p:sldId id="723" r:id="rId12"/>
    <p:sldId id="718" r:id="rId13"/>
    <p:sldId id="719" r:id="rId14"/>
    <p:sldId id="261" r:id="rId15"/>
    <p:sldId id="740" r:id="rId16"/>
    <p:sldId id="741" r:id="rId17"/>
    <p:sldId id="731" r:id="rId18"/>
    <p:sldId id="734" r:id="rId19"/>
    <p:sldId id="735" r:id="rId20"/>
    <p:sldId id="736" r:id="rId21"/>
    <p:sldId id="737" r:id="rId22"/>
    <p:sldId id="738" r:id="rId23"/>
    <p:sldId id="73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449" autoAdjust="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lon Sproesser Mathias" userId="326f77df3314bb27" providerId="LiveId" clId="{DABC70FE-FBED-49B3-988D-4E486A205434}"/>
    <pc:docChg chg="modSld">
      <pc:chgData name="Marlon Sproesser Mathias" userId="326f77df3314bb27" providerId="LiveId" clId="{DABC70FE-FBED-49B3-988D-4E486A205434}" dt="2024-07-26T18:55:43.073" v="1" actId="20577"/>
      <pc:docMkLst>
        <pc:docMk/>
      </pc:docMkLst>
      <pc:sldChg chg="modNotesTx">
        <pc:chgData name="Marlon Sproesser Mathias" userId="326f77df3314bb27" providerId="LiveId" clId="{DABC70FE-FBED-49B3-988D-4E486A205434}" dt="2024-07-26T18:55:32.776" v="0" actId="20577"/>
        <pc:sldMkLst>
          <pc:docMk/>
          <pc:sldMk cId="3909079400" sldId="259"/>
        </pc:sldMkLst>
      </pc:sldChg>
      <pc:sldChg chg="modNotesTx">
        <pc:chgData name="Marlon Sproesser Mathias" userId="326f77df3314bb27" providerId="LiveId" clId="{DABC70FE-FBED-49B3-988D-4E486A205434}" dt="2024-07-26T18:55:43.073" v="1" actId="20577"/>
        <pc:sldMkLst>
          <pc:docMk/>
          <pc:sldMk cId="3428280724" sldId="736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17057B-7B6C-41F7-8BDE-98AF7003A53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31BFC1E-ADBC-443B-B9B7-7E3F681FB68F}">
      <dgm:prSet/>
      <dgm:spPr/>
      <dgm:t>
        <a:bodyPr/>
        <a:lstStyle/>
        <a:p>
          <a:r>
            <a:rPr lang="pt-BR"/>
            <a:t>O que são Redes Neurais Artificiais?</a:t>
          </a:r>
          <a:endParaRPr lang="en-US"/>
        </a:p>
      </dgm:t>
    </dgm:pt>
    <dgm:pt modelId="{D1CAD1F1-D0D7-41B6-BA3E-5A637D46C95A}" type="parTrans" cxnId="{2283F79C-3EA6-465E-AC7F-ADA0B0D35648}">
      <dgm:prSet/>
      <dgm:spPr/>
      <dgm:t>
        <a:bodyPr/>
        <a:lstStyle/>
        <a:p>
          <a:endParaRPr lang="en-US"/>
        </a:p>
      </dgm:t>
    </dgm:pt>
    <dgm:pt modelId="{2DFE170D-D223-44BA-82B1-BE87FD50BC9D}" type="sibTrans" cxnId="{2283F79C-3EA6-465E-AC7F-ADA0B0D35648}">
      <dgm:prSet/>
      <dgm:spPr/>
      <dgm:t>
        <a:bodyPr/>
        <a:lstStyle/>
        <a:p>
          <a:endParaRPr lang="en-US"/>
        </a:p>
      </dgm:t>
    </dgm:pt>
    <dgm:pt modelId="{732A5E39-FCF4-4701-9B19-318269AF6C48}">
      <dgm:prSet/>
      <dgm:spPr/>
      <dgm:t>
        <a:bodyPr/>
        <a:lstStyle/>
        <a:p>
          <a:r>
            <a:rPr lang="pt-BR"/>
            <a:t>Histórico das RNAs</a:t>
          </a:r>
          <a:endParaRPr lang="en-US"/>
        </a:p>
      </dgm:t>
    </dgm:pt>
    <dgm:pt modelId="{99F68DA4-0458-46D3-9B82-7922171C70C8}" type="parTrans" cxnId="{F327D579-9DF5-4D76-AF95-FC0D235FC4BD}">
      <dgm:prSet/>
      <dgm:spPr/>
      <dgm:t>
        <a:bodyPr/>
        <a:lstStyle/>
        <a:p>
          <a:endParaRPr lang="en-US"/>
        </a:p>
      </dgm:t>
    </dgm:pt>
    <dgm:pt modelId="{17F293CC-42EB-46E4-99F9-891872121AF3}" type="sibTrans" cxnId="{F327D579-9DF5-4D76-AF95-FC0D235FC4BD}">
      <dgm:prSet/>
      <dgm:spPr/>
      <dgm:t>
        <a:bodyPr/>
        <a:lstStyle/>
        <a:p>
          <a:endParaRPr lang="en-US"/>
        </a:p>
      </dgm:t>
    </dgm:pt>
    <dgm:pt modelId="{FD9AC7BD-DF77-4457-959A-2D012BF95AE5}">
      <dgm:prSet/>
      <dgm:spPr/>
      <dgm:t>
        <a:bodyPr/>
        <a:lstStyle/>
        <a:p>
          <a:r>
            <a:rPr lang="pt-BR"/>
            <a:t>Estrutura de uma RNA</a:t>
          </a:r>
          <a:endParaRPr lang="en-US"/>
        </a:p>
      </dgm:t>
    </dgm:pt>
    <dgm:pt modelId="{6D1C187A-835D-4CF1-9F12-185969864A64}" type="parTrans" cxnId="{1024FE29-069A-4D90-90FA-3EC84E023676}">
      <dgm:prSet/>
      <dgm:spPr/>
      <dgm:t>
        <a:bodyPr/>
        <a:lstStyle/>
        <a:p>
          <a:endParaRPr lang="en-US"/>
        </a:p>
      </dgm:t>
    </dgm:pt>
    <dgm:pt modelId="{4C5E390F-3710-405C-B8C5-155F8650CD28}" type="sibTrans" cxnId="{1024FE29-069A-4D90-90FA-3EC84E023676}">
      <dgm:prSet/>
      <dgm:spPr/>
      <dgm:t>
        <a:bodyPr/>
        <a:lstStyle/>
        <a:p>
          <a:endParaRPr lang="en-US"/>
        </a:p>
      </dgm:t>
    </dgm:pt>
    <dgm:pt modelId="{4B0EA637-7C2F-4B13-8F04-D80F50CA5B53}">
      <dgm:prSet/>
      <dgm:spPr/>
      <dgm:t>
        <a:bodyPr/>
        <a:lstStyle/>
        <a:p>
          <a:r>
            <a:rPr lang="pt-BR"/>
            <a:t>Treinamento supervisionado e não-supervisionado</a:t>
          </a:r>
          <a:endParaRPr lang="en-US"/>
        </a:p>
      </dgm:t>
    </dgm:pt>
    <dgm:pt modelId="{D01A0F08-6174-479E-84D1-2C22C316C995}" type="parTrans" cxnId="{5ED4404D-B438-4171-A0EB-56100600179B}">
      <dgm:prSet/>
      <dgm:spPr/>
      <dgm:t>
        <a:bodyPr/>
        <a:lstStyle/>
        <a:p>
          <a:endParaRPr lang="en-US"/>
        </a:p>
      </dgm:t>
    </dgm:pt>
    <dgm:pt modelId="{A7FDB74E-481E-4C97-94D1-1724466EB5B3}" type="sibTrans" cxnId="{5ED4404D-B438-4171-A0EB-56100600179B}">
      <dgm:prSet/>
      <dgm:spPr/>
      <dgm:t>
        <a:bodyPr/>
        <a:lstStyle/>
        <a:p>
          <a:endParaRPr lang="en-US"/>
        </a:p>
      </dgm:t>
    </dgm:pt>
    <dgm:pt modelId="{1CAA8644-A0A0-420C-87D6-F563D5F98F1E}" type="pres">
      <dgm:prSet presAssocID="{C317057B-7B6C-41F7-8BDE-98AF7003A53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AA931CC-B544-4A8C-9EC0-28DD0BC9F916}" type="pres">
      <dgm:prSet presAssocID="{231BFC1E-ADBC-443B-B9B7-7E3F681FB68F}" presName="hierRoot1" presStyleCnt="0"/>
      <dgm:spPr/>
    </dgm:pt>
    <dgm:pt modelId="{3DEDBB0E-8D24-4446-A84A-F3671782926C}" type="pres">
      <dgm:prSet presAssocID="{231BFC1E-ADBC-443B-B9B7-7E3F681FB68F}" presName="composite" presStyleCnt="0"/>
      <dgm:spPr/>
    </dgm:pt>
    <dgm:pt modelId="{F18463DC-72D5-4CB5-A190-911A6C2D4284}" type="pres">
      <dgm:prSet presAssocID="{231BFC1E-ADBC-443B-B9B7-7E3F681FB68F}" presName="background" presStyleLbl="node0" presStyleIdx="0" presStyleCnt="4"/>
      <dgm:spPr/>
    </dgm:pt>
    <dgm:pt modelId="{1F77A29C-375F-43AB-89D5-8B07AD08D87F}" type="pres">
      <dgm:prSet presAssocID="{231BFC1E-ADBC-443B-B9B7-7E3F681FB68F}" presName="text" presStyleLbl="fgAcc0" presStyleIdx="0" presStyleCnt="4">
        <dgm:presLayoutVars>
          <dgm:chPref val="3"/>
        </dgm:presLayoutVars>
      </dgm:prSet>
      <dgm:spPr/>
    </dgm:pt>
    <dgm:pt modelId="{B1A2A9B6-E190-42EF-9A9B-DC68BE1DBC6C}" type="pres">
      <dgm:prSet presAssocID="{231BFC1E-ADBC-443B-B9B7-7E3F681FB68F}" presName="hierChild2" presStyleCnt="0"/>
      <dgm:spPr/>
    </dgm:pt>
    <dgm:pt modelId="{A0D9B7E2-445B-4204-A8BE-A718C186CF52}" type="pres">
      <dgm:prSet presAssocID="{732A5E39-FCF4-4701-9B19-318269AF6C48}" presName="hierRoot1" presStyleCnt="0"/>
      <dgm:spPr/>
    </dgm:pt>
    <dgm:pt modelId="{34EFB953-CB5C-41E3-872E-A6AC9983E13D}" type="pres">
      <dgm:prSet presAssocID="{732A5E39-FCF4-4701-9B19-318269AF6C48}" presName="composite" presStyleCnt="0"/>
      <dgm:spPr/>
    </dgm:pt>
    <dgm:pt modelId="{1C622324-5065-49B5-9728-6EA32CEC46FF}" type="pres">
      <dgm:prSet presAssocID="{732A5E39-FCF4-4701-9B19-318269AF6C48}" presName="background" presStyleLbl="node0" presStyleIdx="1" presStyleCnt="4"/>
      <dgm:spPr/>
    </dgm:pt>
    <dgm:pt modelId="{23584B3B-7156-4B4F-8F7E-8403D357DEA3}" type="pres">
      <dgm:prSet presAssocID="{732A5E39-FCF4-4701-9B19-318269AF6C48}" presName="text" presStyleLbl="fgAcc0" presStyleIdx="1" presStyleCnt="4">
        <dgm:presLayoutVars>
          <dgm:chPref val="3"/>
        </dgm:presLayoutVars>
      </dgm:prSet>
      <dgm:spPr/>
    </dgm:pt>
    <dgm:pt modelId="{EECC68F9-E28C-494E-99A1-CE41E25F9824}" type="pres">
      <dgm:prSet presAssocID="{732A5E39-FCF4-4701-9B19-318269AF6C48}" presName="hierChild2" presStyleCnt="0"/>
      <dgm:spPr/>
    </dgm:pt>
    <dgm:pt modelId="{FED482A8-77A0-49B9-9ED9-E17D74DBE40C}" type="pres">
      <dgm:prSet presAssocID="{FD9AC7BD-DF77-4457-959A-2D012BF95AE5}" presName="hierRoot1" presStyleCnt="0"/>
      <dgm:spPr/>
    </dgm:pt>
    <dgm:pt modelId="{3E258185-6C84-4A61-98F6-4ED57D29802E}" type="pres">
      <dgm:prSet presAssocID="{FD9AC7BD-DF77-4457-959A-2D012BF95AE5}" presName="composite" presStyleCnt="0"/>
      <dgm:spPr/>
    </dgm:pt>
    <dgm:pt modelId="{32E23B46-8CFE-415D-A9C9-4D8BCBECEA29}" type="pres">
      <dgm:prSet presAssocID="{FD9AC7BD-DF77-4457-959A-2D012BF95AE5}" presName="background" presStyleLbl="node0" presStyleIdx="2" presStyleCnt="4"/>
      <dgm:spPr/>
    </dgm:pt>
    <dgm:pt modelId="{6BE34473-9516-4C61-BF3F-27497729D730}" type="pres">
      <dgm:prSet presAssocID="{FD9AC7BD-DF77-4457-959A-2D012BF95AE5}" presName="text" presStyleLbl="fgAcc0" presStyleIdx="2" presStyleCnt="4">
        <dgm:presLayoutVars>
          <dgm:chPref val="3"/>
        </dgm:presLayoutVars>
      </dgm:prSet>
      <dgm:spPr/>
    </dgm:pt>
    <dgm:pt modelId="{B4FA2C94-5A25-4626-8939-0786CC64FDA6}" type="pres">
      <dgm:prSet presAssocID="{FD9AC7BD-DF77-4457-959A-2D012BF95AE5}" presName="hierChild2" presStyleCnt="0"/>
      <dgm:spPr/>
    </dgm:pt>
    <dgm:pt modelId="{925AA8A3-8F02-4227-BE2A-DDFA86E73909}" type="pres">
      <dgm:prSet presAssocID="{4B0EA637-7C2F-4B13-8F04-D80F50CA5B53}" presName="hierRoot1" presStyleCnt="0"/>
      <dgm:spPr/>
    </dgm:pt>
    <dgm:pt modelId="{D6D96B14-CA20-4FBF-818F-29FAEF1C95C7}" type="pres">
      <dgm:prSet presAssocID="{4B0EA637-7C2F-4B13-8F04-D80F50CA5B53}" presName="composite" presStyleCnt="0"/>
      <dgm:spPr/>
    </dgm:pt>
    <dgm:pt modelId="{4002B8A9-5E68-4F56-B8FD-31D5D79FA1B6}" type="pres">
      <dgm:prSet presAssocID="{4B0EA637-7C2F-4B13-8F04-D80F50CA5B53}" presName="background" presStyleLbl="node0" presStyleIdx="3" presStyleCnt="4"/>
      <dgm:spPr/>
    </dgm:pt>
    <dgm:pt modelId="{5263958A-23C0-4650-B81B-1AD1C0FAB438}" type="pres">
      <dgm:prSet presAssocID="{4B0EA637-7C2F-4B13-8F04-D80F50CA5B53}" presName="text" presStyleLbl="fgAcc0" presStyleIdx="3" presStyleCnt="4">
        <dgm:presLayoutVars>
          <dgm:chPref val="3"/>
        </dgm:presLayoutVars>
      </dgm:prSet>
      <dgm:spPr/>
    </dgm:pt>
    <dgm:pt modelId="{0CAC3774-FA67-4734-B649-EEAAB9E61A19}" type="pres">
      <dgm:prSet presAssocID="{4B0EA637-7C2F-4B13-8F04-D80F50CA5B53}" presName="hierChild2" presStyleCnt="0"/>
      <dgm:spPr/>
    </dgm:pt>
  </dgm:ptLst>
  <dgm:cxnLst>
    <dgm:cxn modelId="{98CCE809-A37B-429B-8DAD-180DF0CAB81A}" type="presOf" srcId="{4B0EA637-7C2F-4B13-8F04-D80F50CA5B53}" destId="{5263958A-23C0-4650-B81B-1AD1C0FAB438}" srcOrd="0" destOrd="0" presId="urn:microsoft.com/office/officeart/2005/8/layout/hierarchy1"/>
    <dgm:cxn modelId="{1024FE29-069A-4D90-90FA-3EC84E023676}" srcId="{C317057B-7B6C-41F7-8BDE-98AF7003A53B}" destId="{FD9AC7BD-DF77-4457-959A-2D012BF95AE5}" srcOrd="2" destOrd="0" parTransId="{6D1C187A-835D-4CF1-9F12-185969864A64}" sibTransId="{4C5E390F-3710-405C-B8C5-155F8650CD28}"/>
    <dgm:cxn modelId="{C1223039-28AA-4E04-9DF9-E877359838E7}" type="presOf" srcId="{FD9AC7BD-DF77-4457-959A-2D012BF95AE5}" destId="{6BE34473-9516-4C61-BF3F-27497729D730}" srcOrd="0" destOrd="0" presId="urn:microsoft.com/office/officeart/2005/8/layout/hierarchy1"/>
    <dgm:cxn modelId="{5ED4404D-B438-4171-A0EB-56100600179B}" srcId="{C317057B-7B6C-41F7-8BDE-98AF7003A53B}" destId="{4B0EA637-7C2F-4B13-8F04-D80F50CA5B53}" srcOrd="3" destOrd="0" parTransId="{D01A0F08-6174-479E-84D1-2C22C316C995}" sibTransId="{A7FDB74E-481E-4C97-94D1-1724466EB5B3}"/>
    <dgm:cxn modelId="{F327D579-9DF5-4D76-AF95-FC0D235FC4BD}" srcId="{C317057B-7B6C-41F7-8BDE-98AF7003A53B}" destId="{732A5E39-FCF4-4701-9B19-318269AF6C48}" srcOrd="1" destOrd="0" parTransId="{99F68DA4-0458-46D3-9B82-7922171C70C8}" sibTransId="{17F293CC-42EB-46E4-99F9-891872121AF3}"/>
    <dgm:cxn modelId="{2283F79C-3EA6-465E-AC7F-ADA0B0D35648}" srcId="{C317057B-7B6C-41F7-8BDE-98AF7003A53B}" destId="{231BFC1E-ADBC-443B-B9B7-7E3F681FB68F}" srcOrd="0" destOrd="0" parTransId="{D1CAD1F1-D0D7-41B6-BA3E-5A637D46C95A}" sibTransId="{2DFE170D-D223-44BA-82B1-BE87FD50BC9D}"/>
    <dgm:cxn modelId="{A41BB6C9-91DE-493D-9766-A9E0EB19854D}" type="presOf" srcId="{C317057B-7B6C-41F7-8BDE-98AF7003A53B}" destId="{1CAA8644-A0A0-420C-87D6-F563D5F98F1E}" srcOrd="0" destOrd="0" presId="urn:microsoft.com/office/officeart/2005/8/layout/hierarchy1"/>
    <dgm:cxn modelId="{E4D6A0DC-524C-40AB-B59D-2EAB118A3F54}" type="presOf" srcId="{732A5E39-FCF4-4701-9B19-318269AF6C48}" destId="{23584B3B-7156-4B4F-8F7E-8403D357DEA3}" srcOrd="0" destOrd="0" presId="urn:microsoft.com/office/officeart/2005/8/layout/hierarchy1"/>
    <dgm:cxn modelId="{C825FEE6-8F69-496F-BA44-22AA2693617F}" type="presOf" srcId="{231BFC1E-ADBC-443B-B9B7-7E3F681FB68F}" destId="{1F77A29C-375F-43AB-89D5-8B07AD08D87F}" srcOrd="0" destOrd="0" presId="urn:microsoft.com/office/officeart/2005/8/layout/hierarchy1"/>
    <dgm:cxn modelId="{9C378262-3CD4-411B-8093-51AF58EB7961}" type="presParOf" srcId="{1CAA8644-A0A0-420C-87D6-F563D5F98F1E}" destId="{EAA931CC-B544-4A8C-9EC0-28DD0BC9F916}" srcOrd="0" destOrd="0" presId="urn:microsoft.com/office/officeart/2005/8/layout/hierarchy1"/>
    <dgm:cxn modelId="{7CBB8004-E5E2-4EAF-BBBF-E3D671B17157}" type="presParOf" srcId="{EAA931CC-B544-4A8C-9EC0-28DD0BC9F916}" destId="{3DEDBB0E-8D24-4446-A84A-F3671782926C}" srcOrd="0" destOrd="0" presId="urn:microsoft.com/office/officeart/2005/8/layout/hierarchy1"/>
    <dgm:cxn modelId="{64E50025-35ED-431C-AC86-A21A2AD933A7}" type="presParOf" srcId="{3DEDBB0E-8D24-4446-A84A-F3671782926C}" destId="{F18463DC-72D5-4CB5-A190-911A6C2D4284}" srcOrd="0" destOrd="0" presId="urn:microsoft.com/office/officeart/2005/8/layout/hierarchy1"/>
    <dgm:cxn modelId="{0B12CBF2-4168-45BF-9D5D-6A34B12659BC}" type="presParOf" srcId="{3DEDBB0E-8D24-4446-A84A-F3671782926C}" destId="{1F77A29C-375F-43AB-89D5-8B07AD08D87F}" srcOrd="1" destOrd="0" presId="urn:microsoft.com/office/officeart/2005/8/layout/hierarchy1"/>
    <dgm:cxn modelId="{3AC8B8F6-1338-49E3-9762-56CAD37C2450}" type="presParOf" srcId="{EAA931CC-B544-4A8C-9EC0-28DD0BC9F916}" destId="{B1A2A9B6-E190-42EF-9A9B-DC68BE1DBC6C}" srcOrd="1" destOrd="0" presId="urn:microsoft.com/office/officeart/2005/8/layout/hierarchy1"/>
    <dgm:cxn modelId="{13DCCCC2-9C67-456F-8CDE-F33140946D4A}" type="presParOf" srcId="{1CAA8644-A0A0-420C-87D6-F563D5F98F1E}" destId="{A0D9B7E2-445B-4204-A8BE-A718C186CF52}" srcOrd="1" destOrd="0" presId="urn:microsoft.com/office/officeart/2005/8/layout/hierarchy1"/>
    <dgm:cxn modelId="{2383A10B-FC29-4A7B-A0B6-B49D675642EA}" type="presParOf" srcId="{A0D9B7E2-445B-4204-A8BE-A718C186CF52}" destId="{34EFB953-CB5C-41E3-872E-A6AC9983E13D}" srcOrd="0" destOrd="0" presId="urn:microsoft.com/office/officeart/2005/8/layout/hierarchy1"/>
    <dgm:cxn modelId="{347D9A61-DAEB-4E53-A32D-AD99826C6E0D}" type="presParOf" srcId="{34EFB953-CB5C-41E3-872E-A6AC9983E13D}" destId="{1C622324-5065-49B5-9728-6EA32CEC46FF}" srcOrd="0" destOrd="0" presId="urn:microsoft.com/office/officeart/2005/8/layout/hierarchy1"/>
    <dgm:cxn modelId="{E2E3C169-FF11-487C-AF50-06D86C30920E}" type="presParOf" srcId="{34EFB953-CB5C-41E3-872E-A6AC9983E13D}" destId="{23584B3B-7156-4B4F-8F7E-8403D357DEA3}" srcOrd="1" destOrd="0" presId="urn:microsoft.com/office/officeart/2005/8/layout/hierarchy1"/>
    <dgm:cxn modelId="{835F34D4-F731-4EB6-9CF6-12EAC0439D2D}" type="presParOf" srcId="{A0D9B7E2-445B-4204-A8BE-A718C186CF52}" destId="{EECC68F9-E28C-494E-99A1-CE41E25F9824}" srcOrd="1" destOrd="0" presId="urn:microsoft.com/office/officeart/2005/8/layout/hierarchy1"/>
    <dgm:cxn modelId="{46443DD6-9633-40E7-990B-83A5DE6EE314}" type="presParOf" srcId="{1CAA8644-A0A0-420C-87D6-F563D5F98F1E}" destId="{FED482A8-77A0-49B9-9ED9-E17D74DBE40C}" srcOrd="2" destOrd="0" presId="urn:microsoft.com/office/officeart/2005/8/layout/hierarchy1"/>
    <dgm:cxn modelId="{AA446C54-3760-4C12-B25D-4519E37BA563}" type="presParOf" srcId="{FED482A8-77A0-49B9-9ED9-E17D74DBE40C}" destId="{3E258185-6C84-4A61-98F6-4ED57D29802E}" srcOrd="0" destOrd="0" presId="urn:microsoft.com/office/officeart/2005/8/layout/hierarchy1"/>
    <dgm:cxn modelId="{4DC3A0D4-BE3C-49BC-9395-D72B5A2699E4}" type="presParOf" srcId="{3E258185-6C84-4A61-98F6-4ED57D29802E}" destId="{32E23B46-8CFE-415D-A9C9-4D8BCBECEA29}" srcOrd="0" destOrd="0" presId="urn:microsoft.com/office/officeart/2005/8/layout/hierarchy1"/>
    <dgm:cxn modelId="{EF2C29B6-705C-415D-8593-ADBB73B6AE1F}" type="presParOf" srcId="{3E258185-6C84-4A61-98F6-4ED57D29802E}" destId="{6BE34473-9516-4C61-BF3F-27497729D730}" srcOrd="1" destOrd="0" presId="urn:microsoft.com/office/officeart/2005/8/layout/hierarchy1"/>
    <dgm:cxn modelId="{1F44F708-6BCB-44E1-B53D-BE97A4065783}" type="presParOf" srcId="{FED482A8-77A0-49B9-9ED9-E17D74DBE40C}" destId="{B4FA2C94-5A25-4626-8939-0786CC64FDA6}" srcOrd="1" destOrd="0" presId="urn:microsoft.com/office/officeart/2005/8/layout/hierarchy1"/>
    <dgm:cxn modelId="{B8D0D048-8CD5-4180-B8F0-25140372781F}" type="presParOf" srcId="{1CAA8644-A0A0-420C-87D6-F563D5F98F1E}" destId="{925AA8A3-8F02-4227-BE2A-DDFA86E73909}" srcOrd="3" destOrd="0" presId="urn:microsoft.com/office/officeart/2005/8/layout/hierarchy1"/>
    <dgm:cxn modelId="{B8593592-4E03-4A13-B8BC-DA2D667D9EE5}" type="presParOf" srcId="{925AA8A3-8F02-4227-BE2A-DDFA86E73909}" destId="{D6D96B14-CA20-4FBF-818F-29FAEF1C95C7}" srcOrd="0" destOrd="0" presId="urn:microsoft.com/office/officeart/2005/8/layout/hierarchy1"/>
    <dgm:cxn modelId="{B28D4B46-C67C-4156-806B-3E7A1313EA27}" type="presParOf" srcId="{D6D96B14-CA20-4FBF-818F-29FAEF1C95C7}" destId="{4002B8A9-5E68-4F56-B8FD-31D5D79FA1B6}" srcOrd="0" destOrd="0" presId="urn:microsoft.com/office/officeart/2005/8/layout/hierarchy1"/>
    <dgm:cxn modelId="{A2373028-0A0D-467E-9B7D-EC5E2F514D96}" type="presParOf" srcId="{D6D96B14-CA20-4FBF-818F-29FAEF1C95C7}" destId="{5263958A-23C0-4650-B81B-1AD1C0FAB438}" srcOrd="1" destOrd="0" presId="urn:microsoft.com/office/officeart/2005/8/layout/hierarchy1"/>
    <dgm:cxn modelId="{2CE58991-5E4A-45CA-B887-460D3869DA53}" type="presParOf" srcId="{925AA8A3-8F02-4227-BE2A-DDFA86E73909}" destId="{0CAC3774-FA67-4734-B649-EEAAB9E61A1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6F0FEB-5735-45DF-BC43-D013BFE997B6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2F477A-0E1C-401C-969B-14D21E0C615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t-BR"/>
            <a:t>~1950 – Primeiros conceitos de redes neurais</a:t>
          </a:r>
          <a:endParaRPr lang="en-US"/>
        </a:p>
      </dgm:t>
    </dgm:pt>
    <dgm:pt modelId="{B7B115FA-DD8C-4188-BF65-D59122F72019}" type="parTrans" cxnId="{FB528FD8-C2A6-45A1-A7EB-70BF81B4BA16}">
      <dgm:prSet/>
      <dgm:spPr/>
      <dgm:t>
        <a:bodyPr/>
        <a:lstStyle/>
        <a:p>
          <a:endParaRPr lang="en-US"/>
        </a:p>
      </dgm:t>
    </dgm:pt>
    <dgm:pt modelId="{49201CD3-7928-450B-B3E1-8194D37D87E1}" type="sibTrans" cxnId="{FB528FD8-C2A6-45A1-A7EB-70BF81B4BA16}">
      <dgm:prSet/>
      <dgm:spPr/>
      <dgm:t>
        <a:bodyPr/>
        <a:lstStyle/>
        <a:p>
          <a:endParaRPr lang="en-US"/>
        </a:p>
      </dgm:t>
    </dgm:pt>
    <dgm:pt modelId="{C26D10D8-1581-45FB-AAE8-ECDAD7EC09BA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Não havia uma forma eficiente de se treinar</a:t>
          </a:r>
          <a:endParaRPr lang="en-US"/>
        </a:p>
      </dgm:t>
    </dgm:pt>
    <dgm:pt modelId="{F6CFAA79-7A75-4294-99AC-B1542E560D1D}" type="parTrans" cxnId="{7FE28B21-158C-4C3B-BCB3-558138FA3886}">
      <dgm:prSet/>
      <dgm:spPr/>
      <dgm:t>
        <a:bodyPr/>
        <a:lstStyle/>
        <a:p>
          <a:endParaRPr lang="en-US"/>
        </a:p>
      </dgm:t>
    </dgm:pt>
    <dgm:pt modelId="{9A511F2A-8E4A-4A7B-B35D-1617F88CD391}" type="sibTrans" cxnId="{7FE28B21-158C-4C3B-BCB3-558138FA3886}">
      <dgm:prSet/>
      <dgm:spPr/>
      <dgm:t>
        <a:bodyPr/>
        <a:lstStyle/>
        <a:p>
          <a:endParaRPr lang="en-US"/>
        </a:p>
      </dgm:t>
    </dgm:pt>
    <dgm:pt modelId="{3222BCD7-8771-4CD4-93A1-624118C355A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t-BR"/>
            <a:t>1980 – Pesquisas com backpropagation</a:t>
          </a:r>
          <a:endParaRPr lang="en-US"/>
        </a:p>
      </dgm:t>
    </dgm:pt>
    <dgm:pt modelId="{B87C83BA-004D-4A12-BAB5-32BD982E7FBD}" type="parTrans" cxnId="{90BD0295-73CC-4A71-9E69-F8770AE86DD2}">
      <dgm:prSet/>
      <dgm:spPr/>
      <dgm:t>
        <a:bodyPr/>
        <a:lstStyle/>
        <a:p>
          <a:endParaRPr lang="en-US"/>
        </a:p>
      </dgm:t>
    </dgm:pt>
    <dgm:pt modelId="{F2C60944-9898-47F1-BAEE-77CDDA2A4FAC}" type="sibTrans" cxnId="{90BD0295-73CC-4A71-9E69-F8770AE86DD2}">
      <dgm:prSet/>
      <dgm:spPr/>
      <dgm:t>
        <a:bodyPr/>
        <a:lstStyle/>
        <a:p>
          <a:endParaRPr lang="en-US"/>
        </a:p>
      </dgm:t>
    </dgm:pt>
    <dgm:pt modelId="{4A5A18A8-C1AB-47B0-A22A-C7D7B488A68D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Essencial para o treinamento eficiente</a:t>
          </a:r>
          <a:endParaRPr lang="en-US"/>
        </a:p>
      </dgm:t>
    </dgm:pt>
    <dgm:pt modelId="{350F9676-6283-4FBD-8C45-B0ED385CF7B8}" type="parTrans" cxnId="{BF0D005C-EF89-41CF-98FB-6CA7F1146441}">
      <dgm:prSet/>
      <dgm:spPr/>
      <dgm:t>
        <a:bodyPr/>
        <a:lstStyle/>
        <a:p>
          <a:endParaRPr lang="en-US"/>
        </a:p>
      </dgm:t>
    </dgm:pt>
    <dgm:pt modelId="{0CF8B12A-A91E-467A-A0C2-583E1F4AD871}" type="sibTrans" cxnId="{BF0D005C-EF89-41CF-98FB-6CA7F1146441}">
      <dgm:prSet/>
      <dgm:spPr/>
      <dgm:t>
        <a:bodyPr/>
        <a:lstStyle/>
        <a:p>
          <a:endParaRPr lang="en-US"/>
        </a:p>
      </dgm:t>
    </dgm:pt>
    <dgm:pt modelId="{B692E12F-BF6D-4CFA-99F9-1E30180673C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t-BR"/>
            <a:t>1990 – Primeiro uso no mundo real</a:t>
          </a:r>
          <a:endParaRPr lang="en-US"/>
        </a:p>
      </dgm:t>
    </dgm:pt>
    <dgm:pt modelId="{09D7A1AB-F992-44F0-9F70-326D55F78049}" type="parTrans" cxnId="{8E54BFF8-CFF6-4879-93A2-D3ED8CF8CC58}">
      <dgm:prSet/>
      <dgm:spPr/>
      <dgm:t>
        <a:bodyPr/>
        <a:lstStyle/>
        <a:p>
          <a:endParaRPr lang="en-US"/>
        </a:p>
      </dgm:t>
    </dgm:pt>
    <dgm:pt modelId="{DF33D45F-2B75-4692-BDE8-5C5CA980CD56}" type="sibTrans" cxnId="{8E54BFF8-CFF6-4879-93A2-D3ED8CF8CC58}">
      <dgm:prSet/>
      <dgm:spPr/>
      <dgm:t>
        <a:bodyPr/>
        <a:lstStyle/>
        <a:p>
          <a:endParaRPr lang="en-US"/>
        </a:p>
      </dgm:t>
    </dgm:pt>
    <dgm:pt modelId="{1D4A9AE6-6B41-4AE0-8AAF-276CB6521DB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Leitura de códigos postais</a:t>
          </a:r>
          <a:endParaRPr lang="en-US"/>
        </a:p>
      </dgm:t>
    </dgm:pt>
    <dgm:pt modelId="{5D35FEC4-DA28-42F2-BA88-B12189561508}" type="parTrans" cxnId="{D2A6C106-7D1D-4BAB-9633-DD58ED4E9D05}">
      <dgm:prSet/>
      <dgm:spPr/>
      <dgm:t>
        <a:bodyPr/>
        <a:lstStyle/>
        <a:p>
          <a:endParaRPr lang="en-US"/>
        </a:p>
      </dgm:t>
    </dgm:pt>
    <dgm:pt modelId="{132202EF-F4D6-4C95-AC84-236FA0B22594}" type="sibTrans" cxnId="{D2A6C106-7D1D-4BAB-9633-DD58ED4E9D05}">
      <dgm:prSet/>
      <dgm:spPr/>
      <dgm:t>
        <a:bodyPr/>
        <a:lstStyle/>
        <a:p>
          <a:endParaRPr lang="en-US"/>
        </a:p>
      </dgm:t>
    </dgm:pt>
    <dgm:pt modelId="{C172E245-AC97-4FE9-B964-E3749E8280B3}" type="pres">
      <dgm:prSet presAssocID="{5D6F0FEB-5735-45DF-BC43-D013BFE997B6}" presName="root" presStyleCnt="0">
        <dgm:presLayoutVars>
          <dgm:dir/>
          <dgm:resizeHandles val="exact"/>
        </dgm:presLayoutVars>
      </dgm:prSet>
      <dgm:spPr/>
    </dgm:pt>
    <dgm:pt modelId="{1FAD4CE0-2CB9-4591-BC97-77755FABB099}" type="pres">
      <dgm:prSet presAssocID="{B42F477A-0E1C-401C-969B-14D21E0C6153}" presName="compNode" presStyleCnt="0"/>
      <dgm:spPr/>
    </dgm:pt>
    <dgm:pt modelId="{2B60A2C5-0C84-4376-BAD8-85A8AAD1976B}" type="pres">
      <dgm:prSet presAssocID="{B42F477A-0E1C-401C-969B-14D21E0C615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DDBA1EC-3E37-4D9F-A4AB-59807139D73D}" type="pres">
      <dgm:prSet presAssocID="{B42F477A-0E1C-401C-969B-14D21E0C6153}" presName="iconSpace" presStyleCnt="0"/>
      <dgm:spPr/>
    </dgm:pt>
    <dgm:pt modelId="{B934AD01-4F13-4EF1-80A0-912AA555CB02}" type="pres">
      <dgm:prSet presAssocID="{B42F477A-0E1C-401C-969B-14D21E0C6153}" presName="parTx" presStyleLbl="revTx" presStyleIdx="0" presStyleCnt="6">
        <dgm:presLayoutVars>
          <dgm:chMax val="0"/>
          <dgm:chPref val="0"/>
        </dgm:presLayoutVars>
      </dgm:prSet>
      <dgm:spPr/>
    </dgm:pt>
    <dgm:pt modelId="{3BD15A2A-FA59-49B6-B319-1E8D26D9F316}" type="pres">
      <dgm:prSet presAssocID="{B42F477A-0E1C-401C-969B-14D21E0C6153}" presName="txSpace" presStyleCnt="0"/>
      <dgm:spPr/>
    </dgm:pt>
    <dgm:pt modelId="{4219DAD8-FA48-417C-A161-68A0752EA6E9}" type="pres">
      <dgm:prSet presAssocID="{B42F477A-0E1C-401C-969B-14D21E0C6153}" presName="desTx" presStyleLbl="revTx" presStyleIdx="1" presStyleCnt="6">
        <dgm:presLayoutVars/>
      </dgm:prSet>
      <dgm:spPr/>
    </dgm:pt>
    <dgm:pt modelId="{D79496FF-720A-442D-B2F3-247F89FFF9EA}" type="pres">
      <dgm:prSet presAssocID="{49201CD3-7928-450B-B3E1-8194D37D87E1}" presName="sibTrans" presStyleCnt="0"/>
      <dgm:spPr/>
    </dgm:pt>
    <dgm:pt modelId="{1ABBFA78-7464-431D-8D37-EBF0DFF75DF6}" type="pres">
      <dgm:prSet presAssocID="{3222BCD7-8771-4CD4-93A1-624118C355A2}" presName="compNode" presStyleCnt="0"/>
      <dgm:spPr/>
    </dgm:pt>
    <dgm:pt modelId="{906D6B71-9061-4D3B-964F-738938A65047}" type="pres">
      <dgm:prSet presAssocID="{3222BCD7-8771-4CD4-93A1-624118C355A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9AA09907-F024-4DD2-B43D-7355C23499D4}" type="pres">
      <dgm:prSet presAssocID="{3222BCD7-8771-4CD4-93A1-624118C355A2}" presName="iconSpace" presStyleCnt="0"/>
      <dgm:spPr/>
    </dgm:pt>
    <dgm:pt modelId="{C63A27E1-188B-41FC-853D-AD176F9EB435}" type="pres">
      <dgm:prSet presAssocID="{3222BCD7-8771-4CD4-93A1-624118C355A2}" presName="parTx" presStyleLbl="revTx" presStyleIdx="2" presStyleCnt="6">
        <dgm:presLayoutVars>
          <dgm:chMax val="0"/>
          <dgm:chPref val="0"/>
        </dgm:presLayoutVars>
      </dgm:prSet>
      <dgm:spPr/>
    </dgm:pt>
    <dgm:pt modelId="{ED45A0DE-97FB-4EDE-BAF6-BA7C03A951DC}" type="pres">
      <dgm:prSet presAssocID="{3222BCD7-8771-4CD4-93A1-624118C355A2}" presName="txSpace" presStyleCnt="0"/>
      <dgm:spPr/>
    </dgm:pt>
    <dgm:pt modelId="{18CE3637-6BD6-41F2-A218-C43DB5A4AE33}" type="pres">
      <dgm:prSet presAssocID="{3222BCD7-8771-4CD4-93A1-624118C355A2}" presName="desTx" presStyleLbl="revTx" presStyleIdx="3" presStyleCnt="6">
        <dgm:presLayoutVars/>
      </dgm:prSet>
      <dgm:spPr/>
    </dgm:pt>
    <dgm:pt modelId="{D8DEA56B-983A-4EC3-BAC8-B4082BDC6291}" type="pres">
      <dgm:prSet presAssocID="{F2C60944-9898-47F1-BAEE-77CDDA2A4FAC}" presName="sibTrans" presStyleCnt="0"/>
      <dgm:spPr/>
    </dgm:pt>
    <dgm:pt modelId="{297D2FFC-C1C8-4927-9AA0-325B729644B0}" type="pres">
      <dgm:prSet presAssocID="{B692E12F-BF6D-4CFA-99F9-1E30180673CC}" presName="compNode" presStyleCnt="0"/>
      <dgm:spPr/>
    </dgm:pt>
    <dgm:pt modelId="{586F2889-65C1-4DAF-8801-E26AC847591B}" type="pres">
      <dgm:prSet presAssocID="{B692E12F-BF6D-4CFA-99F9-1E30180673C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5936806B-24E2-4C70-8EED-234458DE6BE9}" type="pres">
      <dgm:prSet presAssocID="{B692E12F-BF6D-4CFA-99F9-1E30180673CC}" presName="iconSpace" presStyleCnt="0"/>
      <dgm:spPr/>
    </dgm:pt>
    <dgm:pt modelId="{6786432E-6581-4E08-AB09-1D30EFB5FEC7}" type="pres">
      <dgm:prSet presAssocID="{B692E12F-BF6D-4CFA-99F9-1E30180673CC}" presName="parTx" presStyleLbl="revTx" presStyleIdx="4" presStyleCnt="6">
        <dgm:presLayoutVars>
          <dgm:chMax val="0"/>
          <dgm:chPref val="0"/>
        </dgm:presLayoutVars>
      </dgm:prSet>
      <dgm:spPr/>
    </dgm:pt>
    <dgm:pt modelId="{F586A991-0A5E-441A-982C-4F66704D0B7E}" type="pres">
      <dgm:prSet presAssocID="{B692E12F-BF6D-4CFA-99F9-1E30180673CC}" presName="txSpace" presStyleCnt="0"/>
      <dgm:spPr/>
    </dgm:pt>
    <dgm:pt modelId="{499F2261-87E4-478A-853D-8DA7031F950B}" type="pres">
      <dgm:prSet presAssocID="{B692E12F-BF6D-4CFA-99F9-1E30180673CC}" presName="desTx" presStyleLbl="revTx" presStyleIdx="5" presStyleCnt="6">
        <dgm:presLayoutVars/>
      </dgm:prSet>
      <dgm:spPr/>
    </dgm:pt>
  </dgm:ptLst>
  <dgm:cxnLst>
    <dgm:cxn modelId="{D2A6C106-7D1D-4BAB-9633-DD58ED4E9D05}" srcId="{B692E12F-BF6D-4CFA-99F9-1E30180673CC}" destId="{1D4A9AE6-6B41-4AE0-8AAF-276CB6521DB3}" srcOrd="0" destOrd="0" parTransId="{5D35FEC4-DA28-42F2-BA88-B12189561508}" sibTransId="{132202EF-F4D6-4C95-AC84-236FA0B22594}"/>
    <dgm:cxn modelId="{7FE28B21-158C-4C3B-BCB3-558138FA3886}" srcId="{B42F477A-0E1C-401C-969B-14D21E0C6153}" destId="{C26D10D8-1581-45FB-AAE8-ECDAD7EC09BA}" srcOrd="0" destOrd="0" parTransId="{F6CFAA79-7A75-4294-99AC-B1542E560D1D}" sibTransId="{9A511F2A-8E4A-4A7B-B35D-1617F88CD391}"/>
    <dgm:cxn modelId="{BF0D005C-EF89-41CF-98FB-6CA7F1146441}" srcId="{3222BCD7-8771-4CD4-93A1-624118C355A2}" destId="{4A5A18A8-C1AB-47B0-A22A-C7D7B488A68D}" srcOrd="0" destOrd="0" parTransId="{350F9676-6283-4FBD-8C45-B0ED385CF7B8}" sibTransId="{0CF8B12A-A91E-467A-A0C2-583E1F4AD871}"/>
    <dgm:cxn modelId="{4F38CC68-4BF2-4B11-AD9B-88B9C7131059}" type="presOf" srcId="{1D4A9AE6-6B41-4AE0-8AAF-276CB6521DB3}" destId="{499F2261-87E4-478A-853D-8DA7031F950B}" srcOrd="0" destOrd="0" presId="urn:microsoft.com/office/officeart/2018/5/layout/CenteredIconLabelDescriptionList"/>
    <dgm:cxn modelId="{3709DA4E-5CE3-4015-A525-F2025B110FA5}" type="presOf" srcId="{5D6F0FEB-5735-45DF-BC43-D013BFE997B6}" destId="{C172E245-AC97-4FE9-B964-E3749E8280B3}" srcOrd="0" destOrd="0" presId="urn:microsoft.com/office/officeart/2018/5/layout/CenteredIconLabelDescriptionList"/>
    <dgm:cxn modelId="{90BD0295-73CC-4A71-9E69-F8770AE86DD2}" srcId="{5D6F0FEB-5735-45DF-BC43-D013BFE997B6}" destId="{3222BCD7-8771-4CD4-93A1-624118C355A2}" srcOrd="1" destOrd="0" parTransId="{B87C83BA-004D-4A12-BAB5-32BD982E7FBD}" sibTransId="{F2C60944-9898-47F1-BAEE-77CDDA2A4FAC}"/>
    <dgm:cxn modelId="{5DD5DDA6-B80A-44D3-9595-27949FEDAB6E}" type="presOf" srcId="{3222BCD7-8771-4CD4-93A1-624118C355A2}" destId="{C63A27E1-188B-41FC-853D-AD176F9EB435}" srcOrd="0" destOrd="0" presId="urn:microsoft.com/office/officeart/2018/5/layout/CenteredIconLabelDescriptionList"/>
    <dgm:cxn modelId="{0650C6B4-11D3-48ED-9C5D-1DB3F812B424}" type="presOf" srcId="{4A5A18A8-C1AB-47B0-A22A-C7D7B488A68D}" destId="{18CE3637-6BD6-41F2-A218-C43DB5A4AE33}" srcOrd="0" destOrd="0" presId="urn:microsoft.com/office/officeart/2018/5/layout/CenteredIconLabelDescriptionList"/>
    <dgm:cxn modelId="{0178FCC0-58D6-496B-BC86-DBE07701164F}" type="presOf" srcId="{B692E12F-BF6D-4CFA-99F9-1E30180673CC}" destId="{6786432E-6581-4E08-AB09-1D30EFB5FEC7}" srcOrd="0" destOrd="0" presId="urn:microsoft.com/office/officeart/2018/5/layout/CenteredIconLabelDescriptionList"/>
    <dgm:cxn modelId="{151AF3C9-85FB-4129-8278-0E67CC746FB4}" type="presOf" srcId="{C26D10D8-1581-45FB-AAE8-ECDAD7EC09BA}" destId="{4219DAD8-FA48-417C-A161-68A0752EA6E9}" srcOrd="0" destOrd="0" presId="urn:microsoft.com/office/officeart/2018/5/layout/CenteredIconLabelDescriptionList"/>
    <dgm:cxn modelId="{6FCCCBD4-2C44-4F06-B32C-BC9912BA5FAA}" type="presOf" srcId="{B42F477A-0E1C-401C-969B-14D21E0C6153}" destId="{B934AD01-4F13-4EF1-80A0-912AA555CB02}" srcOrd="0" destOrd="0" presId="urn:microsoft.com/office/officeart/2018/5/layout/CenteredIconLabelDescriptionList"/>
    <dgm:cxn modelId="{FB528FD8-C2A6-45A1-A7EB-70BF81B4BA16}" srcId="{5D6F0FEB-5735-45DF-BC43-D013BFE997B6}" destId="{B42F477A-0E1C-401C-969B-14D21E0C6153}" srcOrd="0" destOrd="0" parTransId="{B7B115FA-DD8C-4188-BF65-D59122F72019}" sibTransId="{49201CD3-7928-450B-B3E1-8194D37D87E1}"/>
    <dgm:cxn modelId="{8E54BFF8-CFF6-4879-93A2-D3ED8CF8CC58}" srcId="{5D6F0FEB-5735-45DF-BC43-D013BFE997B6}" destId="{B692E12F-BF6D-4CFA-99F9-1E30180673CC}" srcOrd="2" destOrd="0" parTransId="{09D7A1AB-F992-44F0-9F70-326D55F78049}" sibTransId="{DF33D45F-2B75-4692-BDE8-5C5CA980CD56}"/>
    <dgm:cxn modelId="{0073E79D-DB19-424B-BB11-BC2EA8653D27}" type="presParOf" srcId="{C172E245-AC97-4FE9-B964-E3749E8280B3}" destId="{1FAD4CE0-2CB9-4591-BC97-77755FABB099}" srcOrd="0" destOrd="0" presId="urn:microsoft.com/office/officeart/2018/5/layout/CenteredIconLabelDescriptionList"/>
    <dgm:cxn modelId="{F5772C25-7896-4A86-91DB-50A6004CDCC5}" type="presParOf" srcId="{1FAD4CE0-2CB9-4591-BC97-77755FABB099}" destId="{2B60A2C5-0C84-4376-BAD8-85A8AAD1976B}" srcOrd="0" destOrd="0" presId="urn:microsoft.com/office/officeart/2018/5/layout/CenteredIconLabelDescriptionList"/>
    <dgm:cxn modelId="{8D89C766-D9EA-4A84-8054-A6A07AC2BBDA}" type="presParOf" srcId="{1FAD4CE0-2CB9-4591-BC97-77755FABB099}" destId="{9DDBA1EC-3E37-4D9F-A4AB-59807139D73D}" srcOrd="1" destOrd="0" presId="urn:microsoft.com/office/officeart/2018/5/layout/CenteredIconLabelDescriptionList"/>
    <dgm:cxn modelId="{4F2CB338-86C7-4FB9-970D-9419FA992402}" type="presParOf" srcId="{1FAD4CE0-2CB9-4591-BC97-77755FABB099}" destId="{B934AD01-4F13-4EF1-80A0-912AA555CB02}" srcOrd="2" destOrd="0" presId="urn:microsoft.com/office/officeart/2018/5/layout/CenteredIconLabelDescriptionList"/>
    <dgm:cxn modelId="{B404B30B-0440-43A3-9745-1A6072C554D1}" type="presParOf" srcId="{1FAD4CE0-2CB9-4591-BC97-77755FABB099}" destId="{3BD15A2A-FA59-49B6-B319-1E8D26D9F316}" srcOrd="3" destOrd="0" presId="urn:microsoft.com/office/officeart/2018/5/layout/CenteredIconLabelDescriptionList"/>
    <dgm:cxn modelId="{D4B00E3B-22F8-46D4-9E0C-BA40E54BC69A}" type="presParOf" srcId="{1FAD4CE0-2CB9-4591-BC97-77755FABB099}" destId="{4219DAD8-FA48-417C-A161-68A0752EA6E9}" srcOrd="4" destOrd="0" presId="urn:microsoft.com/office/officeart/2018/5/layout/CenteredIconLabelDescriptionList"/>
    <dgm:cxn modelId="{B82D55FC-1C15-458A-9855-8A78F8FD3DAD}" type="presParOf" srcId="{C172E245-AC97-4FE9-B964-E3749E8280B3}" destId="{D79496FF-720A-442D-B2F3-247F89FFF9EA}" srcOrd="1" destOrd="0" presId="urn:microsoft.com/office/officeart/2018/5/layout/CenteredIconLabelDescriptionList"/>
    <dgm:cxn modelId="{F2DA25CE-40E1-4E9A-8CBD-FE7923FCFB88}" type="presParOf" srcId="{C172E245-AC97-4FE9-B964-E3749E8280B3}" destId="{1ABBFA78-7464-431D-8D37-EBF0DFF75DF6}" srcOrd="2" destOrd="0" presId="urn:microsoft.com/office/officeart/2018/5/layout/CenteredIconLabelDescriptionList"/>
    <dgm:cxn modelId="{BEF73ADE-7FE5-40A8-8A87-5336ED0F2A98}" type="presParOf" srcId="{1ABBFA78-7464-431D-8D37-EBF0DFF75DF6}" destId="{906D6B71-9061-4D3B-964F-738938A65047}" srcOrd="0" destOrd="0" presId="urn:microsoft.com/office/officeart/2018/5/layout/CenteredIconLabelDescriptionList"/>
    <dgm:cxn modelId="{D7A889B5-911A-4F4A-B731-AFD91F82392C}" type="presParOf" srcId="{1ABBFA78-7464-431D-8D37-EBF0DFF75DF6}" destId="{9AA09907-F024-4DD2-B43D-7355C23499D4}" srcOrd="1" destOrd="0" presId="urn:microsoft.com/office/officeart/2018/5/layout/CenteredIconLabelDescriptionList"/>
    <dgm:cxn modelId="{683DF738-9F8B-491F-8BFD-84E94E4A6C5C}" type="presParOf" srcId="{1ABBFA78-7464-431D-8D37-EBF0DFF75DF6}" destId="{C63A27E1-188B-41FC-853D-AD176F9EB435}" srcOrd="2" destOrd="0" presId="urn:microsoft.com/office/officeart/2018/5/layout/CenteredIconLabelDescriptionList"/>
    <dgm:cxn modelId="{6DCD5873-9676-46EE-9E24-9C0387A07E79}" type="presParOf" srcId="{1ABBFA78-7464-431D-8D37-EBF0DFF75DF6}" destId="{ED45A0DE-97FB-4EDE-BAF6-BA7C03A951DC}" srcOrd="3" destOrd="0" presId="urn:microsoft.com/office/officeart/2018/5/layout/CenteredIconLabelDescriptionList"/>
    <dgm:cxn modelId="{59B7B2F7-E3C0-4F91-8034-1C23C51B4082}" type="presParOf" srcId="{1ABBFA78-7464-431D-8D37-EBF0DFF75DF6}" destId="{18CE3637-6BD6-41F2-A218-C43DB5A4AE33}" srcOrd="4" destOrd="0" presId="urn:microsoft.com/office/officeart/2018/5/layout/CenteredIconLabelDescriptionList"/>
    <dgm:cxn modelId="{A482C906-8D93-431A-BA99-D0D13C40A627}" type="presParOf" srcId="{C172E245-AC97-4FE9-B964-E3749E8280B3}" destId="{D8DEA56B-983A-4EC3-BAC8-B4082BDC6291}" srcOrd="3" destOrd="0" presId="urn:microsoft.com/office/officeart/2018/5/layout/CenteredIconLabelDescriptionList"/>
    <dgm:cxn modelId="{095F724C-7186-4E6D-B184-B93317A48EAF}" type="presParOf" srcId="{C172E245-AC97-4FE9-B964-E3749E8280B3}" destId="{297D2FFC-C1C8-4927-9AA0-325B729644B0}" srcOrd="4" destOrd="0" presId="urn:microsoft.com/office/officeart/2018/5/layout/CenteredIconLabelDescriptionList"/>
    <dgm:cxn modelId="{597865C1-04BE-473B-8777-9C29CC4AC4F0}" type="presParOf" srcId="{297D2FFC-C1C8-4927-9AA0-325B729644B0}" destId="{586F2889-65C1-4DAF-8801-E26AC847591B}" srcOrd="0" destOrd="0" presId="urn:microsoft.com/office/officeart/2018/5/layout/CenteredIconLabelDescriptionList"/>
    <dgm:cxn modelId="{33494945-E438-41F0-8796-02D67421A038}" type="presParOf" srcId="{297D2FFC-C1C8-4927-9AA0-325B729644B0}" destId="{5936806B-24E2-4C70-8EED-234458DE6BE9}" srcOrd="1" destOrd="0" presId="urn:microsoft.com/office/officeart/2018/5/layout/CenteredIconLabelDescriptionList"/>
    <dgm:cxn modelId="{EB7B0E08-B770-4525-B99F-BAA33C6F7D6A}" type="presParOf" srcId="{297D2FFC-C1C8-4927-9AA0-325B729644B0}" destId="{6786432E-6581-4E08-AB09-1D30EFB5FEC7}" srcOrd="2" destOrd="0" presId="urn:microsoft.com/office/officeart/2018/5/layout/CenteredIconLabelDescriptionList"/>
    <dgm:cxn modelId="{659E2375-FB16-45EB-900C-1BDBE26E0FE9}" type="presParOf" srcId="{297D2FFC-C1C8-4927-9AA0-325B729644B0}" destId="{F586A991-0A5E-441A-982C-4F66704D0B7E}" srcOrd="3" destOrd="0" presId="urn:microsoft.com/office/officeart/2018/5/layout/CenteredIconLabelDescriptionList"/>
    <dgm:cxn modelId="{4387353D-5E7B-4753-A8A8-7F0799046C20}" type="presParOf" srcId="{297D2FFC-C1C8-4927-9AA0-325B729644B0}" destId="{499F2261-87E4-478A-853D-8DA7031F950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A6629F-C30E-4554-9E0D-AF5FEE927D2F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618887-DB02-4DCD-A01E-A515580DF775}">
      <dgm:prSet phldrT="[Text]" custT="1"/>
      <dgm:spPr/>
      <dgm:t>
        <a:bodyPr/>
        <a:lstStyle/>
        <a:p>
          <a:r>
            <a:rPr lang="pt-BR" sz="2400" noProof="0" dirty="0"/>
            <a:t>Combinação linear</a:t>
          </a:r>
        </a:p>
      </dgm:t>
    </dgm:pt>
    <dgm:pt modelId="{A16B1C6F-09A5-48C8-93F3-2ED632E79B2F}" type="parTrans" cxnId="{21FDC30A-7E92-4763-A127-7ABBB6B56CAC}">
      <dgm:prSet/>
      <dgm:spPr/>
      <dgm:t>
        <a:bodyPr/>
        <a:lstStyle/>
        <a:p>
          <a:endParaRPr lang="pt-BR" sz="1600" noProof="0" dirty="0"/>
        </a:p>
      </dgm:t>
    </dgm:pt>
    <dgm:pt modelId="{5D4EC257-B740-4D0D-A441-B5D8DC4C7545}" type="sibTrans" cxnId="{21FDC30A-7E92-4763-A127-7ABBB6B56CAC}">
      <dgm:prSet custT="1"/>
      <dgm:spPr/>
      <dgm:t>
        <a:bodyPr/>
        <a:lstStyle/>
        <a:p>
          <a:endParaRPr lang="pt-BR" sz="2800" noProof="0" dirty="0"/>
        </a:p>
      </dgm:t>
    </dgm:pt>
    <dgm:pt modelId="{8D29ACD4-4E60-42D3-BEE5-A6F649B4359D}">
      <dgm:prSet phldrT="[Text]" custT="1"/>
      <dgm:spPr/>
      <dgm:t>
        <a:bodyPr/>
        <a:lstStyle/>
        <a:p>
          <a:r>
            <a:rPr lang="pt-BR" sz="2400" noProof="0" dirty="0"/>
            <a:t>Função de ativação</a:t>
          </a:r>
        </a:p>
      </dgm:t>
    </dgm:pt>
    <dgm:pt modelId="{5B4C5DBE-34C3-4146-8476-88344D7BA78B}" type="parTrans" cxnId="{750DD6DF-D90D-40E8-8D27-740E8A1BB24E}">
      <dgm:prSet/>
      <dgm:spPr/>
      <dgm:t>
        <a:bodyPr/>
        <a:lstStyle/>
        <a:p>
          <a:endParaRPr lang="pt-BR" sz="1600" noProof="0" dirty="0"/>
        </a:p>
      </dgm:t>
    </dgm:pt>
    <dgm:pt modelId="{66C26215-039A-481A-A06D-0927CBDEF218}" type="sibTrans" cxnId="{750DD6DF-D90D-40E8-8D27-740E8A1BB24E}">
      <dgm:prSet custT="1"/>
      <dgm:spPr/>
      <dgm:t>
        <a:bodyPr/>
        <a:lstStyle/>
        <a:p>
          <a:endParaRPr lang="pt-BR" sz="2800" noProof="0" dirty="0"/>
        </a:p>
      </dgm:t>
    </dgm:pt>
    <dgm:pt modelId="{8FA57622-C058-40DE-9C76-78638A2DD8AC}">
      <dgm:prSet phldrT="[Text]" custT="1"/>
      <dgm:spPr/>
      <dgm:t>
        <a:bodyPr/>
        <a:lstStyle/>
        <a:p>
          <a:r>
            <a:rPr lang="pt-BR" sz="2400" noProof="0" dirty="0"/>
            <a:t>Combinação linear</a:t>
          </a:r>
        </a:p>
      </dgm:t>
    </dgm:pt>
    <dgm:pt modelId="{A636B9E1-4B3C-4F4E-9524-FB1C8ECCDB62}" type="parTrans" cxnId="{8C228098-EBA9-42E4-8FF7-7ED3C70EFE45}">
      <dgm:prSet/>
      <dgm:spPr/>
      <dgm:t>
        <a:bodyPr/>
        <a:lstStyle/>
        <a:p>
          <a:endParaRPr lang="pt-BR" sz="1600" noProof="0" dirty="0"/>
        </a:p>
      </dgm:t>
    </dgm:pt>
    <dgm:pt modelId="{92A7837E-9EF2-481A-9669-384A55D61305}" type="sibTrans" cxnId="{8C228098-EBA9-42E4-8FF7-7ED3C70EFE45}">
      <dgm:prSet/>
      <dgm:spPr/>
      <dgm:t>
        <a:bodyPr/>
        <a:lstStyle/>
        <a:p>
          <a:endParaRPr lang="pt-BR" sz="1600" noProof="0" dirty="0"/>
        </a:p>
      </dgm:t>
    </dgm:pt>
    <dgm:pt modelId="{02A3FD8A-94B6-41CF-A371-2E393ADCBB98}" type="pres">
      <dgm:prSet presAssocID="{08A6629F-C30E-4554-9E0D-AF5FEE927D2F}" presName="Name0" presStyleCnt="0">
        <dgm:presLayoutVars>
          <dgm:dir/>
          <dgm:animLvl val="lvl"/>
          <dgm:resizeHandles val="exact"/>
        </dgm:presLayoutVars>
      </dgm:prSet>
      <dgm:spPr/>
    </dgm:pt>
    <dgm:pt modelId="{FA830120-1AF0-4191-A03B-04940701D441}" type="pres">
      <dgm:prSet presAssocID="{8FA57622-C058-40DE-9C76-78638A2DD8AC}" presName="boxAndChildren" presStyleCnt="0"/>
      <dgm:spPr/>
    </dgm:pt>
    <dgm:pt modelId="{D46204D1-8AA7-4146-886B-4781EBD6BD0E}" type="pres">
      <dgm:prSet presAssocID="{8FA57622-C058-40DE-9C76-78638A2DD8AC}" presName="parentTextBox" presStyleLbl="node1" presStyleIdx="0" presStyleCnt="3"/>
      <dgm:spPr/>
    </dgm:pt>
    <dgm:pt modelId="{8EB04E29-4510-49BA-AFDB-05A49E520D64}" type="pres">
      <dgm:prSet presAssocID="{66C26215-039A-481A-A06D-0927CBDEF218}" presName="sp" presStyleCnt="0"/>
      <dgm:spPr/>
    </dgm:pt>
    <dgm:pt modelId="{56C6379C-3690-4D0B-95BF-8767482F55B3}" type="pres">
      <dgm:prSet presAssocID="{8D29ACD4-4E60-42D3-BEE5-A6F649B4359D}" presName="arrowAndChildren" presStyleCnt="0"/>
      <dgm:spPr/>
    </dgm:pt>
    <dgm:pt modelId="{195AFF09-062F-470E-8569-0D25280B41C3}" type="pres">
      <dgm:prSet presAssocID="{8D29ACD4-4E60-42D3-BEE5-A6F649B4359D}" presName="parentTextArrow" presStyleLbl="node1" presStyleIdx="1" presStyleCnt="3"/>
      <dgm:spPr/>
    </dgm:pt>
    <dgm:pt modelId="{85373665-92A2-4B4A-AAE9-DD848FC9FB3F}" type="pres">
      <dgm:prSet presAssocID="{5D4EC257-B740-4D0D-A441-B5D8DC4C7545}" presName="sp" presStyleCnt="0"/>
      <dgm:spPr/>
    </dgm:pt>
    <dgm:pt modelId="{4E39253E-A779-458F-9EA5-EE2D7D47DEAC}" type="pres">
      <dgm:prSet presAssocID="{A4618887-DB02-4DCD-A01E-A515580DF775}" presName="arrowAndChildren" presStyleCnt="0"/>
      <dgm:spPr/>
    </dgm:pt>
    <dgm:pt modelId="{0FDEF8B6-E249-47F8-9667-CBDAA61F4C7A}" type="pres">
      <dgm:prSet presAssocID="{A4618887-DB02-4DCD-A01E-A515580DF775}" presName="parentTextArrow" presStyleLbl="node1" presStyleIdx="2" presStyleCnt="3"/>
      <dgm:spPr/>
    </dgm:pt>
  </dgm:ptLst>
  <dgm:cxnLst>
    <dgm:cxn modelId="{21FDC30A-7E92-4763-A127-7ABBB6B56CAC}" srcId="{08A6629F-C30E-4554-9E0D-AF5FEE927D2F}" destId="{A4618887-DB02-4DCD-A01E-A515580DF775}" srcOrd="0" destOrd="0" parTransId="{A16B1C6F-09A5-48C8-93F3-2ED632E79B2F}" sibTransId="{5D4EC257-B740-4D0D-A441-B5D8DC4C7545}"/>
    <dgm:cxn modelId="{8F53780E-DD10-4CCA-B275-E544B7DDF386}" type="presOf" srcId="{8D29ACD4-4E60-42D3-BEE5-A6F649B4359D}" destId="{195AFF09-062F-470E-8569-0D25280B41C3}" srcOrd="0" destOrd="0" presId="urn:microsoft.com/office/officeart/2005/8/layout/process4"/>
    <dgm:cxn modelId="{C487BD30-BBCC-4B2F-916F-00B35AB4E2EB}" type="presOf" srcId="{08A6629F-C30E-4554-9E0D-AF5FEE927D2F}" destId="{02A3FD8A-94B6-41CF-A371-2E393ADCBB98}" srcOrd="0" destOrd="0" presId="urn:microsoft.com/office/officeart/2005/8/layout/process4"/>
    <dgm:cxn modelId="{8C228098-EBA9-42E4-8FF7-7ED3C70EFE45}" srcId="{08A6629F-C30E-4554-9E0D-AF5FEE927D2F}" destId="{8FA57622-C058-40DE-9C76-78638A2DD8AC}" srcOrd="2" destOrd="0" parTransId="{A636B9E1-4B3C-4F4E-9524-FB1C8ECCDB62}" sibTransId="{92A7837E-9EF2-481A-9669-384A55D61305}"/>
    <dgm:cxn modelId="{F6C520CE-6E32-4AEC-AE95-D8F9AEAF568B}" type="presOf" srcId="{8FA57622-C058-40DE-9C76-78638A2DD8AC}" destId="{D46204D1-8AA7-4146-886B-4781EBD6BD0E}" srcOrd="0" destOrd="0" presId="urn:microsoft.com/office/officeart/2005/8/layout/process4"/>
    <dgm:cxn modelId="{750DD6DF-D90D-40E8-8D27-740E8A1BB24E}" srcId="{08A6629F-C30E-4554-9E0D-AF5FEE927D2F}" destId="{8D29ACD4-4E60-42D3-BEE5-A6F649B4359D}" srcOrd="1" destOrd="0" parTransId="{5B4C5DBE-34C3-4146-8476-88344D7BA78B}" sibTransId="{66C26215-039A-481A-A06D-0927CBDEF218}"/>
    <dgm:cxn modelId="{956346EB-7CE7-43F7-B94A-43822E0EE1CC}" type="presOf" srcId="{A4618887-DB02-4DCD-A01E-A515580DF775}" destId="{0FDEF8B6-E249-47F8-9667-CBDAA61F4C7A}" srcOrd="0" destOrd="0" presId="urn:microsoft.com/office/officeart/2005/8/layout/process4"/>
    <dgm:cxn modelId="{F3EA7E38-5284-4712-BA69-0C59CFE4C5F5}" type="presParOf" srcId="{02A3FD8A-94B6-41CF-A371-2E393ADCBB98}" destId="{FA830120-1AF0-4191-A03B-04940701D441}" srcOrd="0" destOrd="0" presId="urn:microsoft.com/office/officeart/2005/8/layout/process4"/>
    <dgm:cxn modelId="{28FD06A9-3F0E-4C57-BB72-7C34A962037A}" type="presParOf" srcId="{FA830120-1AF0-4191-A03B-04940701D441}" destId="{D46204D1-8AA7-4146-886B-4781EBD6BD0E}" srcOrd="0" destOrd="0" presId="urn:microsoft.com/office/officeart/2005/8/layout/process4"/>
    <dgm:cxn modelId="{1374A9DD-D9CC-4189-95EC-5B383EC96DAF}" type="presParOf" srcId="{02A3FD8A-94B6-41CF-A371-2E393ADCBB98}" destId="{8EB04E29-4510-49BA-AFDB-05A49E520D64}" srcOrd="1" destOrd="0" presId="urn:microsoft.com/office/officeart/2005/8/layout/process4"/>
    <dgm:cxn modelId="{98850716-D06D-4C77-9CF5-21C94BA27E7C}" type="presParOf" srcId="{02A3FD8A-94B6-41CF-A371-2E393ADCBB98}" destId="{56C6379C-3690-4D0B-95BF-8767482F55B3}" srcOrd="2" destOrd="0" presId="urn:microsoft.com/office/officeart/2005/8/layout/process4"/>
    <dgm:cxn modelId="{8E2AC6BB-3DDC-4224-990E-91A97DE60ABA}" type="presParOf" srcId="{56C6379C-3690-4D0B-95BF-8767482F55B3}" destId="{195AFF09-062F-470E-8569-0D25280B41C3}" srcOrd="0" destOrd="0" presId="urn:microsoft.com/office/officeart/2005/8/layout/process4"/>
    <dgm:cxn modelId="{D4A532A1-B454-4756-963E-B119CDE0B997}" type="presParOf" srcId="{02A3FD8A-94B6-41CF-A371-2E393ADCBB98}" destId="{85373665-92A2-4B4A-AAE9-DD848FC9FB3F}" srcOrd="3" destOrd="0" presId="urn:microsoft.com/office/officeart/2005/8/layout/process4"/>
    <dgm:cxn modelId="{870F5762-192F-4B0F-BF85-6AFA1D2CE3E3}" type="presParOf" srcId="{02A3FD8A-94B6-41CF-A371-2E393ADCBB98}" destId="{4E39253E-A779-458F-9EA5-EE2D7D47DEAC}" srcOrd="4" destOrd="0" presId="urn:microsoft.com/office/officeart/2005/8/layout/process4"/>
    <dgm:cxn modelId="{553CF6F2-EBAB-47AF-9649-E9765676C89D}" type="presParOf" srcId="{4E39253E-A779-458F-9EA5-EE2D7D47DEAC}" destId="{0FDEF8B6-E249-47F8-9667-CBDAA61F4C7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8A6629F-C30E-4554-9E0D-AF5FEE927D2F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618887-DB02-4DCD-A01E-A515580DF775}">
      <dgm:prSet phldrT="[Text]" custT="1"/>
      <dgm:spPr/>
      <dgm:t>
        <a:bodyPr/>
        <a:lstStyle/>
        <a:p>
          <a:r>
            <a:rPr lang="pt-BR" sz="2400" noProof="0" dirty="0"/>
            <a:t>Combinação linear</a:t>
          </a:r>
        </a:p>
      </dgm:t>
    </dgm:pt>
    <dgm:pt modelId="{A16B1C6F-09A5-48C8-93F3-2ED632E79B2F}" type="parTrans" cxnId="{21FDC30A-7E92-4763-A127-7ABBB6B56CAC}">
      <dgm:prSet/>
      <dgm:spPr/>
      <dgm:t>
        <a:bodyPr/>
        <a:lstStyle/>
        <a:p>
          <a:endParaRPr lang="pt-BR" sz="1600" noProof="0" dirty="0"/>
        </a:p>
      </dgm:t>
    </dgm:pt>
    <dgm:pt modelId="{5D4EC257-B740-4D0D-A441-B5D8DC4C7545}" type="sibTrans" cxnId="{21FDC30A-7E92-4763-A127-7ABBB6B56CAC}">
      <dgm:prSet custT="1"/>
      <dgm:spPr/>
      <dgm:t>
        <a:bodyPr/>
        <a:lstStyle/>
        <a:p>
          <a:endParaRPr lang="pt-BR" sz="2800" noProof="0" dirty="0"/>
        </a:p>
      </dgm:t>
    </dgm:pt>
    <dgm:pt modelId="{8D29ACD4-4E60-42D3-BEE5-A6F649B4359D}">
      <dgm:prSet phldrT="[Text]" custT="1"/>
      <dgm:spPr/>
      <dgm:t>
        <a:bodyPr/>
        <a:lstStyle/>
        <a:p>
          <a:r>
            <a:rPr lang="pt-BR" sz="2400" noProof="0" dirty="0"/>
            <a:t>Função de ativação</a:t>
          </a:r>
        </a:p>
      </dgm:t>
    </dgm:pt>
    <dgm:pt modelId="{5B4C5DBE-34C3-4146-8476-88344D7BA78B}" type="parTrans" cxnId="{750DD6DF-D90D-40E8-8D27-740E8A1BB24E}">
      <dgm:prSet/>
      <dgm:spPr/>
      <dgm:t>
        <a:bodyPr/>
        <a:lstStyle/>
        <a:p>
          <a:endParaRPr lang="pt-BR" sz="1600" noProof="0" dirty="0"/>
        </a:p>
      </dgm:t>
    </dgm:pt>
    <dgm:pt modelId="{66C26215-039A-481A-A06D-0927CBDEF218}" type="sibTrans" cxnId="{750DD6DF-D90D-40E8-8D27-740E8A1BB24E}">
      <dgm:prSet custT="1"/>
      <dgm:spPr/>
      <dgm:t>
        <a:bodyPr/>
        <a:lstStyle/>
        <a:p>
          <a:endParaRPr lang="pt-BR" sz="2800" noProof="0" dirty="0"/>
        </a:p>
      </dgm:t>
    </dgm:pt>
    <dgm:pt modelId="{8FA57622-C058-40DE-9C76-78638A2DD8AC}">
      <dgm:prSet phldrT="[Text]" custT="1"/>
      <dgm:spPr/>
      <dgm:t>
        <a:bodyPr/>
        <a:lstStyle/>
        <a:p>
          <a:r>
            <a:rPr lang="pt-BR" sz="2400" noProof="0" dirty="0"/>
            <a:t>Combinação linear</a:t>
          </a:r>
        </a:p>
      </dgm:t>
    </dgm:pt>
    <dgm:pt modelId="{A636B9E1-4B3C-4F4E-9524-FB1C8ECCDB62}" type="parTrans" cxnId="{8C228098-EBA9-42E4-8FF7-7ED3C70EFE45}">
      <dgm:prSet/>
      <dgm:spPr/>
      <dgm:t>
        <a:bodyPr/>
        <a:lstStyle/>
        <a:p>
          <a:endParaRPr lang="pt-BR" sz="1600" noProof="0" dirty="0"/>
        </a:p>
      </dgm:t>
    </dgm:pt>
    <dgm:pt modelId="{92A7837E-9EF2-481A-9669-384A55D61305}" type="sibTrans" cxnId="{8C228098-EBA9-42E4-8FF7-7ED3C70EFE45}">
      <dgm:prSet/>
      <dgm:spPr/>
      <dgm:t>
        <a:bodyPr/>
        <a:lstStyle/>
        <a:p>
          <a:endParaRPr lang="pt-BR" sz="1600" noProof="0" dirty="0"/>
        </a:p>
      </dgm:t>
    </dgm:pt>
    <dgm:pt modelId="{C2EE244D-DF30-4E60-A3A8-57EE98E34267}">
      <dgm:prSet phldrT="[Text]" custT="1"/>
      <dgm:spPr/>
      <dgm:t>
        <a:bodyPr/>
        <a:lstStyle/>
        <a:p>
          <a:r>
            <a:rPr lang="pt-BR" sz="2400" noProof="0" dirty="0"/>
            <a:t>Função de ativação</a:t>
          </a:r>
        </a:p>
      </dgm:t>
    </dgm:pt>
    <dgm:pt modelId="{4A5B3259-138C-483E-BDE7-8F8EABECF20A}" type="parTrans" cxnId="{D0EE9CF9-EDA5-4331-80EA-64AE3B5128CC}">
      <dgm:prSet/>
      <dgm:spPr/>
      <dgm:t>
        <a:bodyPr/>
        <a:lstStyle/>
        <a:p>
          <a:endParaRPr lang="en-US"/>
        </a:p>
      </dgm:t>
    </dgm:pt>
    <dgm:pt modelId="{A7D7125C-CDD7-4C34-B274-B704FBDDD84A}" type="sibTrans" cxnId="{D0EE9CF9-EDA5-4331-80EA-64AE3B5128CC}">
      <dgm:prSet/>
      <dgm:spPr/>
      <dgm:t>
        <a:bodyPr/>
        <a:lstStyle/>
        <a:p>
          <a:endParaRPr lang="en-US"/>
        </a:p>
      </dgm:t>
    </dgm:pt>
    <dgm:pt modelId="{BC6256CB-27EA-471A-9B0C-AF6D0C055344}">
      <dgm:prSet phldrT="[Text]" custT="1"/>
      <dgm:spPr/>
      <dgm:t>
        <a:bodyPr/>
        <a:lstStyle/>
        <a:p>
          <a:r>
            <a:rPr lang="pt-BR" sz="2400" noProof="0" dirty="0"/>
            <a:t>...</a:t>
          </a:r>
        </a:p>
      </dgm:t>
    </dgm:pt>
    <dgm:pt modelId="{86CA3E00-E959-42F6-83A1-3E45F84FFCF2}" type="parTrans" cxnId="{68EEF655-4EE3-4037-AD78-536A84DB7AD6}">
      <dgm:prSet/>
      <dgm:spPr/>
      <dgm:t>
        <a:bodyPr/>
        <a:lstStyle/>
        <a:p>
          <a:endParaRPr lang="en-US"/>
        </a:p>
      </dgm:t>
    </dgm:pt>
    <dgm:pt modelId="{8AE9DEB4-CB20-467A-82EE-7BF07DD8C8C0}" type="sibTrans" cxnId="{68EEF655-4EE3-4037-AD78-536A84DB7AD6}">
      <dgm:prSet/>
      <dgm:spPr/>
      <dgm:t>
        <a:bodyPr/>
        <a:lstStyle/>
        <a:p>
          <a:endParaRPr lang="en-US"/>
        </a:p>
      </dgm:t>
    </dgm:pt>
    <dgm:pt modelId="{958A811E-A3FB-45CB-9BD6-D867996AF7A2}">
      <dgm:prSet phldrT="[Text]" custT="1"/>
      <dgm:spPr/>
      <dgm:t>
        <a:bodyPr/>
        <a:lstStyle/>
        <a:p>
          <a:r>
            <a:rPr lang="pt-BR" sz="2400" noProof="0" dirty="0"/>
            <a:t>Combinação linear</a:t>
          </a:r>
        </a:p>
      </dgm:t>
    </dgm:pt>
    <dgm:pt modelId="{06395F81-C3C4-43D3-80D7-F075255E3E6F}" type="parTrans" cxnId="{DF367A58-CBE4-4DB7-8393-DAF3E92FDBB0}">
      <dgm:prSet/>
      <dgm:spPr/>
      <dgm:t>
        <a:bodyPr/>
        <a:lstStyle/>
        <a:p>
          <a:endParaRPr lang="en-US"/>
        </a:p>
      </dgm:t>
    </dgm:pt>
    <dgm:pt modelId="{96FD5F01-2F41-40B9-A3F0-DD1382C34136}" type="sibTrans" cxnId="{DF367A58-CBE4-4DB7-8393-DAF3E92FDBB0}">
      <dgm:prSet/>
      <dgm:spPr/>
      <dgm:t>
        <a:bodyPr/>
        <a:lstStyle/>
        <a:p>
          <a:endParaRPr lang="en-US"/>
        </a:p>
      </dgm:t>
    </dgm:pt>
    <dgm:pt modelId="{C41BF76F-352F-4C19-BBC7-1CA42A15FD81}" type="pres">
      <dgm:prSet presAssocID="{08A6629F-C30E-4554-9E0D-AF5FEE927D2F}" presName="Name0" presStyleCnt="0">
        <dgm:presLayoutVars>
          <dgm:dir/>
          <dgm:animLvl val="lvl"/>
          <dgm:resizeHandles val="exact"/>
        </dgm:presLayoutVars>
      </dgm:prSet>
      <dgm:spPr/>
    </dgm:pt>
    <dgm:pt modelId="{CC42F03D-DC27-40B2-915E-D54EA9AF6DAD}" type="pres">
      <dgm:prSet presAssocID="{958A811E-A3FB-45CB-9BD6-D867996AF7A2}" presName="boxAndChildren" presStyleCnt="0"/>
      <dgm:spPr/>
    </dgm:pt>
    <dgm:pt modelId="{192710EA-5890-4FFB-8E42-34ACF5016141}" type="pres">
      <dgm:prSet presAssocID="{958A811E-A3FB-45CB-9BD6-D867996AF7A2}" presName="parentTextBox" presStyleLbl="node1" presStyleIdx="0" presStyleCnt="6"/>
      <dgm:spPr/>
    </dgm:pt>
    <dgm:pt modelId="{0C81BA73-28C8-4952-B7E6-1C871DDAF1E1}" type="pres">
      <dgm:prSet presAssocID="{8AE9DEB4-CB20-467A-82EE-7BF07DD8C8C0}" presName="sp" presStyleCnt="0"/>
      <dgm:spPr/>
    </dgm:pt>
    <dgm:pt modelId="{A849C7C8-36E4-4B63-B07E-A1C2386F791F}" type="pres">
      <dgm:prSet presAssocID="{BC6256CB-27EA-471A-9B0C-AF6D0C055344}" presName="arrowAndChildren" presStyleCnt="0"/>
      <dgm:spPr/>
    </dgm:pt>
    <dgm:pt modelId="{D4DE69F0-9E22-48E7-97A4-5028482E1C21}" type="pres">
      <dgm:prSet presAssocID="{BC6256CB-27EA-471A-9B0C-AF6D0C055344}" presName="parentTextArrow" presStyleLbl="node1" presStyleIdx="1" presStyleCnt="6"/>
      <dgm:spPr/>
    </dgm:pt>
    <dgm:pt modelId="{73ED0923-E5C6-4C50-8411-4334046F63BE}" type="pres">
      <dgm:prSet presAssocID="{A7D7125C-CDD7-4C34-B274-B704FBDDD84A}" presName="sp" presStyleCnt="0"/>
      <dgm:spPr/>
    </dgm:pt>
    <dgm:pt modelId="{2DAB8DC0-4A19-4CC0-B635-561FEB0D284B}" type="pres">
      <dgm:prSet presAssocID="{C2EE244D-DF30-4E60-A3A8-57EE98E34267}" presName="arrowAndChildren" presStyleCnt="0"/>
      <dgm:spPr/>
    </dgm:pt>
    <dgm:pt modelId="{1FB586D1-479F-47C6-B390-C551C202FCFE}" type="pres">
      <dgm:prSet presAssocID="{C2EE244D-DF30-4E60-A3A8-57EE98E34267}" presName="parentTextArrow" presStyleLbl="node1" presStyleIdx="2" presStyleCnt="6"/>
      <dgm:spPr/>
    </dgm:pt>
    <dgm:pt modelId="{097C65EC-057A-4496-B51B-65B5E719BB6F}" type="pres">
      <dgm:prSet presAssocID="{92A7837E-9EF2-481A-9669-384A55D61305}" presName="sp" presStyleCnt="0"/>
      <dgm:spPr/>
    </dgm:pt>
    <dgm:pt modelId="{DAC89E48-ECE8-4474-BB70-97950EAD6DEA}" type="pres">
      <dgm:prSet presAssocID="{8FA57622-C058-40DE-9C76-78638A2DD8AC}" presName="arrowAndChildren" presStyleCnt="0"/>
      <dgm:spPr/>
    </dgm:pt>
    <dgm:pt modelId="{D432C622-B697-44F9-B666-DD10C49F454A}" type="pres">
      <dgm:prSet presAssocID="{8FA57622-C058-40DE-9C76-78638A2DD8AC}" presName="parentTextArrow" presStyleLbl="node1" presStyleIdx="3" presStyleCnt="6"/>
      <dgm:spPr/>
    </dgm:pt>
    <dgm:pt modelId="{B8FA819A-A074-4C4F-BE35-E62077EE4351}" type="pres">
      <dgm:prSet presAssocID="{66C26215-039A-481A-A06D-0927CBDEF218}" presName="sp" presStyleCnt="0"/>
      <dgm:spPr/>
    </dgm:pt>
    <dgm:pt modelId="{BB27C49F-2E31-4511-8AFD-B12AE361E60B}" type="pres">
      <dgm:prSet presAssocID="{8D29ACD4-4E60-42D3-BEE5-A6F649B4359D}" presName="arrowAndChildren" presStyleCnt="0"/>
      <dgm:spPr/>
    </dgm:pt>
    <dgm:pt modelId="{C4A76C54-50AA-41DA-8A46-3254CD7F4788}" type="pres">
      <dgm:prSet presAssocID="{8D29ACD4-4E60-42D3-BEE5-A6F649B4359D}" presName="parentTextArrow" presStyleLbl="node1" presStyleIdx="4" presStyleCnt="6"/>
      <dgm:spPr/>
    </dgm:pt>
    <dgm:pt modelId="{A8F9643C-62B0-40CB-B64E-08FB6BC67A95}" type="pres">
      <dgm:prSet presAssocID="{5D4EC257-B740-4D0D-A441-B5D8DC4C7545}" presName="sp" presStyleCnt="0"/>
      <dgm:spPr/>
    </dgm:pt>
    <dgm:pt modelId="{C460AD6E-A8FF-41E7-9D9F-AB0F6CAD871B}" type="pres">
      <dgm:prSet presAssocID="{A4618887-DB02-4DCD-A01E-A515580DF775}" presName="arrowAndChildren" presStyleCnt="0"/>
      <dgm:spPr/>
    </dgm:pt>
    <dgm:pt modelId="{8955E735-C04C-47E8-BCBC-7653B9E96284}" type="pres">
      <dgm:prSet presAssocID="{A4618887-DB02-4DCD-A01E-A515580DF775}" presName="parentTextArrow" presStyleLbl="node1" presStyleIdx="5" presStyleCnt="6"/>
      <dgm:spPr/>
    </dgm:pt>
  </dgm:ptLst>
  <dgm:cxnLst>
    <dgm:cxn modelId="{4A940907-43D8-42C8-850B-5DD6681CD93B}" type="presOf" srcId="{8FA57622-C058-40DE-9C76-78638A2DD8AC}" destId="{D432C622-B697-44F9-B666-DD10C49F454A}" srcOrd="0" destOrd="0" presId="urn:microsoft.com/office/officeart/2005/8/layout/process4"/>
    <dgm:cxn modelId="{21FDC30A-7E92-4763-A127-7ABBB6B56CAC}" srcId="{08A6629F-C30E-4554-9E0D-AF5FEE927D2F}" destId="{A4618887-DB02-4DCD-A01E-A515580DF775}" srcOrd="0" destOrd="0" parTransId="{A16B1C6F-09A5-48C8-93F3-2ED632E79B2F}" sibTransId="{5D4EC257-B740-4D0D-A441-B5D8DC4C7545}"/>
    <dgm:cxn modelId="{3A456E1F-A481-434D-9401-4E3380DED5A2}" type="presOf" srcId="{A4618887-DB02-4DCD-A01E-A515580DF775}" destId="{8955E735-C04C-47E8-BCBC-7653B9E96284}" srcOrd="0" destOrd="0" presId="urn:microsoft.com/office/officeart/2005/8/layout/process4"/>
    <dgm:cxn modelId="{9AAAED25-C99B-462F-A953-25013A55C8E0}" type="presOf" srcId="{C2EE244D-DF30-4E60-A3A8-57EE98E34267}" destId="{1FB586D1-479F-47C6-B390-C551C202FCFE}" srcOrd="0" destOrd="0" presId="urn:microsoft.com/office/officeart/2005/8/layout/process4"/>
    <dgm:cxn modelId="{F19CCB35-1DA1-49CD-AC12-31E47B3A1EFB}" type="presOf" srcId="{BC6256CB-27EA-471A-9B0C-AF6D0C055344}" destId="{D4DE69F0-9E22-48E7-97A4-5028482E1C21}" srcOrd="0" destOrd="0" presId="urn:microsoft.com/office/officeart/2005/8/layout/process4"/>
    <dgm:cxn modelId="{CDC46A6A-6086-4D1D-A4EE-82E3B6A3CE05}" type="presOf" srcId="{958A811E-A3FB-45CB-9BD6-D867996AF7A2}" destId="{192710EA-5890-4FFB-8E42-34ACF5016141}" srcOrd="0" destOrd="0" presId="urn:microsoft.com/office/officeart/2005/8/layout/process4"/>
    <dgm:cxn modelId="{C1B0DD6E-1412-49C9-A4AC-431870FDEFCF}" type="presOf" srcId="{08A6629F-C30E-4554-9E0D-AF5FEE927D2F}" destId="{C41BF76F-352F-4C19-BBC7-1CA42A15FD81}" srcOrd="0" destOrd="0" presId="urn:microsoft.com/office/officeart/2005/8/layout/process4"/>
    <dgm:cxn modelId="{68EEF655-4EE3-4037-AD78-536A84DB7AD6}" srcId="{08A6629F-C30E-4554-9E0D-AF5FEE927D2F}" destId="{BC6256CB-27EA-471A-9B0C-AF6D0C055344}" srcOrd="4" destOrd="0" parTransId="{86CA3E00-E959-42F6-83A1-3E45F84FFCF2}" sibTransId="{8AE9DEB4-CB20-467A-82EE-7BF07DD8C8C0}"/>
    <dgm:cxn modelId="{DF367A58-CBE4-4DB7-8393-DAF3E92FDBB0}" srcId="{08A6629F-C30E-4554-9E0D-AF5FEE927D2F}" destId="{958A811E-A3FB-45CB-9BD6-D867996AF7A2}" srcOrd="5" destOrd="0" parTransId="{06395F81-C3C4-43D3-80D7-F075255E3E6F}" sibTransId="{96FD5F01-2F41-40B9-A3F0-DD1382C34136}"/>
    <dgm:cxn modelId="{8C228098-EBA9-42E4-8FF7-7ED3C70EFE45}" srcId="{08A6629F-C30E-4554-9E0D-AF5FEE927D2F}" destId="{8FA57622-C058-40DE-9C76-78638A2DD8AC}" srcOrd="2" destOrd="0" parTransId="{A636B9E1-4B3C-4F4E-9524-FB1C8ECCDB62}" sibTransId="{92A7837E-9EF2-481A-9669-384A55D61305}"/>
    <dgm:cxn modelId="{A6B855D2-E612-4964-A4F0-612670279203}" type="presOf" srcId="{8D29ACD4-4E60-42D3-BEE5-A6F649B4359D}" destId="{C4A76C54-50AA-41DA-8A46-3254CD7F4788}" srcOrd="0" destOrd="0" presId="urn:microsoft.com/office/officeart/2005/8/layout/process4"/>
    <dgm:cxn modelId="{750DD6DF-D90D-40E8-8D27-740E8A1BB24E}" srcId="{08A6629F-C30E-4554-9E0D-AF5FEE927D2F}" destId="{8D29ACD4-4E60-42D3-BEE5-A6F649B4359D}" srcOrd="1" destOrd="0" parTransId="{5B4C5DBE-34C3-4146-8476-88344D7BA78B}" sibTransId="{66C26215-039A-481A-A06D-0927CBDEF218}"/>
    <dgm:cxn modelId="{D0EE9CF9-EDA5-4331-80EA-64AE3B5128CC}" srcId="{08A6629F-C30E-4554-9E0D-AF5FEE927D2F}" destId="{C2EE244D-DF30-4E60-A3A8-57EE98E34267}" srcOrd="3" destOrd="0" parTransId="{4A5B3259-138C-483E-BDE7-8F8EABECF20A}" sibTransId="{A7D7125C-CDD7-4C34-B274-B704FBDDD84A}"/>
    <dgm:cxn modelId="{C97EC44D-A19F-4F07-948D-0554AFC46B1D}" type="presParOf" srcId="{C41BF76F-352F-4C19-BBC7-1CA42A15FD81}" destId="{CC42F03D-DC27-40B2-915E-D54EA9AF6DAD}" srcOrd="0" destOrd="0" presId="urn:microsoft.com/office/officeart/2005/8/layout/process4"/>
    <dgm:cxn modelId="{F9170561-0A52-4139-B826-E88ACFA156FF}" type="presParOf" srcId="{CC42F03D-DC27-40B2-915E-D54EA9AF6DAD}" destId="{192710EA-5890-4FFB-8E42-34ACF5016141}" srcOrd="0" destOrd="0" presId="urn:microsoft.com/office/officeart/2005/8/layout/process4"/>
    <dgm:cxn modelId="{A8D80481-F3CA-4808-AD2F-6A8D3C9B4FCB}" type="presParOf" srcId="{C41BF76F-352F-4C19-BBC7-1CA42A15FD81}" destId="{0C81BA73-28C8-4952-B7E6-1C871DDAF1E1}" srcOrd="1" destOrd="0" presId="urn:microsoft.com/office/officeart/2005/8/layout/process4"/>
    <dgm:cxn modelId="{2CB9A052-D5AA-4A06-89D7-8772D2994D92}" type="presParOf" srcId="{C41BF76F-352F-4C19-BBC7-1CA42A15FD81}" destId="{A849C7C8-36E4-4B63-B07E-A1C2386F791F}" srcOrd="2" destOrd="0" presId="urn:microsoft.com/office/officeart/2005/8/layout/process4"/>
    <dgm:cxn modelId="{40D83D37-B8E8-47F0-BC74-DADDF44A4249}" type="presParOf" srcId="{A849C7C8-36E4-4B63-B07E-A1C2386F791F}" destId="{D4DE69F0-9E22-48E7-97A4-5028482E1C21}" srcOrd="0" destOrd="0" presId="urn:microsoft.com/office/officeart/2005/8/layout/process4"/>
    <dgm:cxn modelId="{F2606BF8-D704-406B-91EB-72FAC5F93179}" type="presParOf" srcId="{C41BF76F-352F-4C19-BBC7-1CA42A15FD81}" destId="{73ED0923-E5C6-4C50-8411-4334046F63BE}" srcOrd="3" destOrd="0" presId="urn:microsoft.com/office/officeart/2005/8/layout/process4"/>
    <dgm:cxn modelId="{465BACE0-5ACA-4E2C-9B81-5D5AF4A82CED}" type="presParOf" srcId="{C41BF76F-352F-4C19-BBC7-1CA42A15FD81}" destId="{2DAB8DC0-4A19-4CC0-B635-561FEB0D284B}" srcOrd="4" destOrd="0" presId="urn:microsoft.com/office/officeart/2005/8/layout/process4"/>
    <dgm:cxn modelId="{16C521AE-A702-49BB-AF46-B917843C51D4}" type="presParOf" srcId="{2DAB8DC0-4A19-4CC0-B635-561FEB0D284B}" destId="{1FB586D1-479F-47C6-B390-C551C202FCFE}" srcOrd="0" destOrd="0" presId="urn:microsoft.com/office/officeart/2005/8/layout/process4"/>
    <dgm:cxn modelId="{A9B0BC1A-1CC3-45EA-89A4-BA87A1D0BC81}" type="presParOf" srcId="{C41BF76F-352F-4C19-BBC7-1CA42A15FD81}" destId="{097C65EC-057A-4496-B51B-65B5E719BB6F}" srcOrd="5" destOrd="0" presId="urn:microsoft.com/office/officeart/2005/8/layout/process4"/>
    <dgm:cxn modelId="{A72C8570-7084-4A92-BCA1-68A055656877}" type="presParOf" srcId="{C41BF76F-352F-4C19-BBC7-1CA42A15FD81}" destId="{DAC89E48-ECE8-4474-BB70-97950EAD6DEA}" srcOrd="6" destOrd="0" presId="urn:microsoft.com/office/officeart/2005/8/layout/process4"/>
    <dgm:cxn modelId="{DDFEDF87-2369-495E-816F-13D0A29448D5}" type="presParOf" srcId="{DAC89E48-ECE8-4474-BB70-97950EAD6DEA}" destId="{D432C622-B697-44F9-B666-DD10C49F454A}" srcOrd="0" destOrd="0" presId="urn:microsoft.com/office/officeart/2005/8/layout/process4"/>
    <dgm:cxn modelId="{872B870F-D000-4083-B227-F9F17F6C15E8}" type="presParOf" srcId="{C41BF76F-352F-4C19-BBC7-1CA42A15FD81}" destId="{B8FA819A-A074-4C4F-BE35-E62077EE4351}" srcOrd="7" destOrd="0" presId="urn:microsoft.com/office/officeart/2005/8/layout/process4"/>
    <dgm:cxn modelId="{C1BCAE8E-1469-4130-9C38-690E73D1919D}" type="presParOf" srcId="{C41BF76F-352F-4C19-BBC7-1CA42A15FD81}" destId="{BB27C49F-2E31-4511-8AFD-B12AE361E60B}" srcOrd="8" destOrd="0" presId="urn:microsoft.com/office/officeart/2005/8/layout/process4"/>
    <dgm:cxn modelId="{032688A9-EC71-486A-B976-AEDDBBA57D82}" type="presParOf" srcId="{BB27C49F-2E31-4511-8AFD-B12AE361E60B}" destId="{C4A76C54-50AA-41DA-8A46-3254CD7F4788}" srcOrd="0" destOrd="0" presId="urn:microsoft.com/office/officeart/2005/8/layout/process4"/>
    <dgm:cxn modelId="{F9E29596-BA1F-4D67-8D73-922AC142EAE3}" type="presParOf" srcId="{C41BF76F-352F-4C19-BBC7-1CA42A15FD81}" destId="{A8F9643C-62B0-40CB-B64E-08FB6BC67A95}" srcOrd="9" destOrd="0" presId="urn:microsoft.com/office/officeart/2005/8/layout/process4"/>
    <dgm:cxn modelId="{8B83EF53-1131-429F-B591-9089358AA7E9}" type="presParOf" srcId="{C41BF76F-352F-4C19-BBC7-1CA42A15FD81}" destId="{C460AD6E-A8FF-41E7-9D9F-AB0F6CAD871B}" srcOrd="10" destOrd="0" presId="urn:microsoft.com/office/officeart/2005/8/layout/process4"/>
    <dgm:cxn modelId="{912BFCDF-9FC4-4252-8B62-A10D441C16E5}" type="presParOf" srcId="{C460AD6E-A8FF-41E7-9D9F-AB0F6CAD871B}" destId="{8955E735-C04C-47E8-BCBC-7653B9E9628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359BD5B-A9F8-4D89-8D9E-CE967B967289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B66BE23-EA65-4780-836A-EFA38B393902}">
      <dgm:prSet phldrT="[Text]"/>
      <dgm:spPr/>
      <dgm:t>
        <a:bodyPr/>
        <a:lstStyle/>
        <a:p>
          <a:r>
            <a:rPr lang="en-US" dirty="0" err="1"/>
            <a:t>Supervisionado</a:t>
          </a:r>
          <a:endParaRPr lang="en-US" dirty="0"/>
        </a:p>
      </dgm:t>
    </dgm:pt>
    <dgm:pt modelId="{4D50C3E9-8C68-47B2-84E0-E7ED2EDA29E2}" type="parTrans" cxnId="{18237E90-2527-47DE-B33C-7CB5CD44540C}">
      <dgm:prSet/>
      <dgm:spPr/>
      <dgm:t>
        <a:bodyPr/>
        <a:lstStyle/>
        <a:p>
          <a:endParaRPr lang="en-US"/>
        </a:p>
      </dgm:t>
    </dgm:pt>
    <dgm:pt modelId="{63C91F19-4F81-4997-9A2F-FD2A3909DDC2}" type="sibTrans" cxnId="{18237E90-2527-47DE-B33C-7CB5CD44540C}">
      <dgm:prSet/>
      <dgm:spPr/>
      <dgm:t>
        <a:bodyPr/>
        <a:lstStyle/>
        <a:p>
          <a:endParaRPr lang="en-US"/>
        </a:p>
      </dgm:t>
    </dgm:pt>
    <dgm:pt modelId="{8EF7E353-86A4-4931-BDAF-F62B174B27FF}">
      <dgm:prSet/>
      <dgm:spPr/>
      <dgm:t>
        <a:bodyPr/>
        <a:lstStyle/>
        <a:p>
          <a:r>
            <a:rPr lang="en-US"/>
            <a:t>Não-supervisionado</a:t>
          </a:r>
          <a:endParaRPr lang="en-US" dirty="0"/>
        </a:p>
      </dgm:t>
    </dgm:pt>
    <dgm:pt modelId="{08134417-A811-448C-BA29-80BE17931FFA}" type="parTrans" cxnId="{95592F1F-A40F-472D-92A4-A2A68EA12C56}">
      <dgm:prSet/>
      <dgm:spPr/>
      <dgm:t>
        <a:bodyPr/>
        <a:lstStyle/>
        <a:p>
          <a:endParaRPr lang="en-US"/>
        </a:p>
      </dgm:t>
    </dgm:pt>
    <dgm:pt modelId="{42488692-AC09-47C0-B854-9120C132AA2B}" type="sibTrans" cxnId="{95592F1F-A40F-472D-92A4-A2A68EA12C56}">
      <dgm:prSet/>
      <dgm:spPr/>
      <dgm:t>
        <a:bodyPr/>
        <a:lstStyle/>
        <a:p>
          <a:endParaRPr lang="en-US"/>
        </a:p>
      </dgm:t>
    </dgm:pt>
    <dgm:pt modelId="{66857739-ECBB-424C-ACB0-054610097BBD}">
      <dgm:prSet/>
      <dgm:spPr/>
      <dgm:t>
        <a:bodyPr/>
        <a:lstStyle/>
        <a:p>
          <a:r>
            <a:rPr lang="en-US"/>
            <a:t>Auto-supervisionado</a:t>
          </a:r>
          <a:endParaRPr lang="en-US" dirty="0"/>
        </a:p>
      </dgm:t>
    </dgm:pt>
    <dgm:pt modelId="{11B9A856-989E-4DC6-AAA6-2C669D1EB06C}" type="parTrans" cxnId="{C80B1BBD-FD48-43F3-87BE-F2CFA9C4C32C}">
      <dgm:prSet/>
      <dgm:spPr/>
      <dgm:t>
        <a:bodyPr/>
        <a:lstStyle/>
        <a:p>
          <a:endParaRPr lang="en-US"/>
        </a:p>
      </dgm:t>
    </dgm:pt>
    <dgm:pt modelId="{94732592-9780-4303-B420-0C55AA533EFF}" type="sibTrans" cxnId="{C80B1BBD-FD48-43F3-87BE-F2CFA9C4C32C}">
      <dgm:prSet/>
      <dgm:spPr/>
      <dgm:t>
        <a:bodyPr/>
        <a:lstStyle/>
        <a:p>
          <a:endParaRPr lang="en-US"/>
        </a:p>
      </dgm:t>
    </dgm:pt>
    <dgm:pt modelId="{7C01E038-BDE8-4180-8593-D08341AB189A}">
      <dgm:prSet/>
      <dgm:spPr/>
      <dgm:t>
        <a:bodyPr/>
        <a:lstStyle/>
        <a:p>
          <a:r>
            <a:rPr lang="en-US"/>
            <a:t>Por reforço</a:t>
          </a:r>
          <a:endParaRPr lang="en-US" dirty="0"/>
        </a:p>
      </dgm:t>
    </dgm:pt>
    <dgm:pt modelId="{F27CE517-5AB2-4E81-93CE-93A53575C24C}" type="parTrans" cxnId="{D69ABC7B-642C-4B0F-B452-64951BE50E24}">
      <dgm:prSet/>
      <dgm:spPr/>
      <dgm:t>
        <a:bodyPr/>
        <a:lstStyle/>
        <a:p>
          <a:endParaRPr lang="en-US"/>
        </a:p>
      </dgm:t>
    </dgm:pt>
    <dgm:pt modelId="{6CAF2A82-CF3A-43FC-8A64-1AE249CAC6EB}" type="sibTrans" cxnId="{D69ABC7B-642C-4B0F-B452-64951BE50E24}">
      <dgm:prSet/>
      <dgm:spPr/>
      <dgm:t>
        <a:bodyPr/>
        <a:lstStyle/>
        <a:p>
          <a:endParaRPr lang="en-US"/>
        </a:p>
      </dgm:t>
    </dgm:pt>
    <dgm:pt modelId="{4905B6A7-B696-4B3E-8EB0-2D2FF542E12D}" type="pres">
      <dgm:prSet presAssocID="{D359BD5B-A9F8-4D89-8D9E-CE967B967289}" presName="diagram" presStyleCnt="0">
        <dgm:presLayoutVars>
          <dgm:dir/>
          <dgm:resizeHandles val="exact"/>
        </dgm:presLayoutVars>
      </dgm:prSet>
      <dgm:spPr/>
    </dgm:pt>
    <dgm:pt modelId="{DA5817F4-DE2A-4B4C-BC27-9F1182FC842C}" type="pres">
      <dgm:prSet presAssocID="{5B66BE23-EA65-4780-836A-EFA38B393902}" presName="node" presStyleLbl="node1" presStyleIdx="0" presStyleCnt="4">
        <dgm:presLayoutVars>
          <dgm:bulletEnabled val="1"/>
        </dgm:presLayoutVars>
      </dgm:prSet>
      <dgm:spPr/>
    </dgm:pt>
    <dgm:pt modelId="{3A731ABE-3C95-480B-9D28-9723B0985285}" type="pres">
      <dgm:prSet presAssocID="{63C91F19-4F81-4997-9A2F-FD2A3909DDC2}" presName="sibTrans" presStyleCnt="0"/>
      <dgm:spPr/>
    </dgm:pt>
    <dgm:pt modelId="{05A7ABCC-B5EA-40DA-AF89-3CBAA9B9F01B}" type="pres">
      <dgm:prSet presAssocID="{8EF7E353-86A4-4931-BDAF-F62B174B27FF}" presName="node" presStyleLbl="node1" presStyleIdx="1" presStyleCnt="4">
        <dgm:presLayoutVars>
          <dgm:bulletEnabled val="1"/>
        </dgm:presLayoutVars>
      </dgm:prSet>
      <dgm:spPr/>
    </dgm:pt>
    <dgm:pt modelId="{DC11BAD3-41DB-4966-95B6-F6EC7D333FF0}" type="pres">
      <dgm:prSet presAssocID="{42488692-AC09-47C0-B854-9120C132AA2B}" presName="sibTrans" presStyleCnt="0"/>
      <dgm:spPr/>
    </dgm:pt>
    <dgm:pt modelId="{D3E634E5-9F89-4C1D-83F1-FC4DCC441C74}" type="pres">
      <dgm:prSet presAssocID="{66857739-ECBB-424C-ACB0-054610097BBD}" presName="node" presStyleLbl="node1" presStyleIdx="2" presStyleCnt="4">
        <dgm:presLayoutVars>
          <dgm:bulletEnabled val="1"/>
        </dgm:presLayoutVars>
      </dgm:prSet>
      <dgm:spPr/>
    </dgm:pt>
    <dgm:pt modelId="{622BA5F4-A697-4712-87FE-DC6A92240E4B}" type="pres">
      <dgm:prSet presAssocID="{94732592-9780-4303-B420-0C55AA533EFF}" presName="sibTrans" presStyleCnt="0"/>
      <dgm:spPr/>
    </dgm:pt>
    <dgm:pt modelId="{9380BB47-0B23-4743-983B-811D6E65E197}" type="pres">
      <dgm:prSet presAssocID="{7C01E038-BDE8-4180-8593-D08341AB189A}" presName="node" presStyleLbl="node1" presStyleIdx="3" presStyleCnt="4">
        <dgm:presLayoutVars>
          <dgm:bulletEnabled val="1"/>
        </dgm:presLayoutVars>
      </dgm:prSet>
      <dgm:spPr/>
    </dgm:pt>
  </dgm:ptLst>
  <dgm:cxnLst>
    <dgm:cxn modelId="{83A1550E-51E8-44FD-BF71-D37A208EFD06}" type="presOf" srcId="{7C01E038-BDE8-4180-8593-D08341AB189A}" destId="{9380BB47-0B23-4743-983B-811D6E65E197}" srcOrd="0" destOrd="0" presId="urn:microsoft.com/office/officeart/2005/8/layout/default"/>
    <dgm:cxn modelId="{95592F1F-A40F-472D-92A4-A2A68EA12C56}" srcId="{D359BD5B-A9F8-4D89-8D9E-CE967B967289}" destId="{8EF7E353-86A4-4931-BDAF-F62B174B27FF}" srcOrd="1" destOrd="0" parTransId="{08134417-A811-448C-BA29-80BE17931FFA}" sibTransId="{42488692-AC09-47C0-B854-9120C132AA2B}"/>
    <dgm:cxn modelId="{2BDC5632-D073-495F-ABD3-85625AEAF7A8}" type="presOf" srcId="{8EF7E353-86A4-4931-BDAF-F62B174B27FF}" destId="{05A7ABCC-B5EA-40DA-AF89-3CBAA9B9F01B}" srcOrd="0" destOrd="0" presId="urn:microsoft.com/office/officeart/2005/8/layout/default"/>
    <dgm:cxn modelId="{D69ABC7B-642C-4B0F-B452-64951BE50E24}" srcId="{D359BD5B-A9F8-4D89-8D9E-CE967B967289}" destId="{7C01E038-BDE8-4180-8593-D08341AB189A}" srcOrd="3" destOrd="0" parTransId="{F27CE517-5AB2-4E81-93CE-93A53575C24C}" sibTransId="{6CAF2A82-CF3A-43FC-8A64-1AE249CAC6EB}"/>
    <dgm:cxn modelId="{33DD7985-17AA-41B4-B2A1-D9FA5B0D14B4}" type="presOf" srcId="{D359BD5B-A9F8-4D89-8D9E-CE967B967289}" destId="{4905B6A7-B696-4B3E-8EB0-2D2FF542E12D}" srcOrd="0" destOrd="0" presId="urn:microsoft.com/office/officeart/2005/8/layout/default"/>
    <dgm:cxn modelId="{18237E90-2527-47DE-B33C-7CB5CD44540C}" srcId="{D359BD5B-A9F8-4D89-8D9E-CE967B967289}" destId="{5B66BE23-EA65-4780-836A-EFA38B393902}" srcOrd="0" destOrd="0" parTransId="{4D50C3E9-8C68-47B2-84E0-E7ED2EDA29E2}" sibTransId="{63C91F19-4F81-4997-9A2F-FD2A3909DDC2}"/>
    <dgm:cxn modelId="{D4382F97-8097-4DAE-9C35-EE64C2C66E18}" type="presOf" srcId="{66857739-ECBB-424C-ACB0-054610097BBD}" destId="{D3E634E5-9F89-4C1D-83F1-FC4DCC441C74}" srcOrd="0" destOrd="0" presId="urn:microsoft.com/office/officeart/2005/8/layout/default"/>
    <dgm:cxn modelId="{C80B1BBD-FD48-43F3-87BE-F2CFA9C4C32C}" srcId="{D359BD5B-A9F8-4D89-8D9E-CE967B967289}" destId="{66857739-ECBB-424C-ACB0-054610097BBD}" srcOrd="2" destOrd="0" parTransId="{11B9A856-989E-4DC6-AAA6-2C669D1EB06C}" sibTransId="{94732592-9780-4303-B420-0C55AA533EFF}"/>
    <dgm:cxn modelId="{990FD9CE-3CDD-4859-AA9D-45C393AD214C}" type="presOf" srcId="{5B66BE23-EA65-4780-836A-EFA38B393902}" destId="{DA5817F4-DE2A-4B4C-BC27-9F1182FC842C}" srcOrd="0" destOrd="0" presId="urn:microsoft.com/office/officeart/2005/8/layout/default"/>
    <dgm:cxn modelId="{D2DBB2DB-5BB9-427E-98FE-F4347A7DE16D}" type="presParOf" srcId="{4905B6A7-B696-4B3E-8EB0-2D2FF542E12D}" destId="{DA5817F4-DE2A-4B4C-BC27-9F1182FC842C}" srcOrd="0" destOrd="0" presId="urn:microsoft.com/office/officeart/2005/8/layout/default"/>
    <dgm:cxn modelId="{27935105-58BA-40FA-BB2B-C2957679137A}" type="presParOf" srcId="{4905B6A7-B696-4B3E-8EB0-2D2FF542E12D}" destId="{3A731ABE-3C95-480B-9D28-9723B0985285}" srcOrd="1" destOrd="0" presId="urn:microsoft.com/office/officeart/2005/8/layout/default"/>
    <dgm:cxn modelId="{62604E5B-8801-4A8C-8E35-48D551659B63}" type="presParOf" srcId="{4905B6A7-B696-4B3E-8EB0-2D2FF542E12D}" destId="{05A7ABCC-B5EA-40DA-AF89-3CBAA9B9F01B}" srcOrd="2" destOrd="0" presId="urn:microsoft.com/office/officeart/2005/8/layout/default"/>
    <dgm:cxn modelId="{47E5DC73-7128-4445-B536-E3814DC407DB}" type="presParOf" srcId="{4905B6A7-B696-4B3E-8EB0-2D2FF542E12D}" destId="{DC11BAD3-41DB-4966-95B6-F6EC7D333FF0}" srcOrd="3" destOrd="0" presId="urn:microsoft.com/office/officeart/2005/8/layout/default"/>
    <dgm:cxn modelId="{613C45FC-2BC3-4FC2-A78C-05BBDB24210A}" type="presParOf" srcId="{4905B6A7-B696-4B3E-8EB0-2D2FF542E12D}" destId="{D3E634E5-9F89-4C1D-83F1-FC4DCC441C74}" srcOrd="4" destOrd="0" presId="urn:microsoft.com/office/officeart/2005/8/layout/default"/>
    <dgm:cxn modelId="{9DC97C13-D534-496D-A7DD-DFB482B6E2C8}" type="presParOf" srcId="{4905B6A7-B696-4B3E-8EB0-2D2FF542E12D}" destId="{622BA5F4-A697-4712-87FE-DC6A92240E4B}" srcOrd="5" destOrd="0" presId="urn:microsoft.com/office/officeart/2005/8/layout/default"/>
    <dgm:cxn modelId="{40BDBAEC-E8C8-4927-8D9C-EE644EF6F909}" type="presParOf" srcId="{4905B6A7-B696-4B3E-8EB0-2D2FF542E12D}" destId="{9380BB47-0B23-4743-983B-811D6E65E197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317057B-7B6C-41F7-8BDE-98AF7003A53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1BFC1E-ADBC-443B-B9B7-7E3F681FB68F}">
      <dgm:prSet/>
      <dgm:spPr/>
      <dgm:t>
        <a:bodyPr/>
        <a:lstStyle/>
        <a:p>
          <a:r>
            <a:rPr lang="pt-BR" dirty="0" err="1"/>
            <a:t>Perceptrons</a:t>
          </a:r>
          <a:endParaRPr lang="en-US" dirty="0"/>
        </a:p>
      </dgm:t>
    </dgm:pt>
    <dgm:pt modelId="{D1CAD1F1-D0D7-41B6-BA3E-5A637D46C95A}" type="parTrans" cxnId="{2283F79C-3EA6-465E-AC7F-ADA0B0D35648}">
      <dgm:prSet/>
      <dgm:spPr/>
      <dgm:t>
        <a:bodyPr/>
        <a:lstStyle/>
        <a:p>
          <a:endParaRPr lang="en-US"/>
        </a:p>
      </dgm:t>
    </dgm:pt>
    <dgm:pt modelId="{2DFE170D-D223-44BA-82B1-BE87FD50BC9D}" type="sibTrans" cxnId="{2283F79C-3EA6-465E-AC7F-ADA0B0D35648}">
      <dgm:prSet/>
      <dgm:spPr/>
      <dgm:t>
        <a:bodyPr/>
        <a:lstStyle/>
        <a:p>
          <a:endParaRPr lang="en-US"/>
        </a:p>
      </dgm:t>
    </dgm:pt>
    <dgm:pt modelId="{732A5E39-FCF4-4701-9B19-318269AF6C48}">
      <dgm:prSet/>
      <dgm:spPr/>
      <dgm:t>
        <a:bodyPr/>
        <a:lstStyle/>
        <a:p>
          <a:r>
            <a:rPr lang="pt-BR" dirty="0"/>
            <a:t>Classificação binária</a:t>
          </a:r>
          <a:endParaRPr lang="en-US" dirty="0"/>
        </a:p>
      </dgm:t>
    </dgm:pt>
    <dgm:pt modelId="{99F68DA4-0458-46D3-9B82-7922171C70C8}" type="parTrans" cxnId="{F327D579-9DF5-4D76-AF95-FC0D235FC4BD}">
      <dgm:prSet/>
      <dgm:spPr/>
      <dgm:t>
        <a:bodyPr/>
        <a:lstStyle/>
        <a:p>
          <a:endParaRPr lang="en-US"/>
        </a:p>
      </dgm:t>
    </dgm:pt>
    <dgm:pt modelId="{17F293CC-42EB-46E4-99F9-891872121AF3}" type="sibTrans" cxnId="{F327D579-9DF5-4D76-AF95-FC0D235FC4BD}">
      <dgm:prSet/>
      <dgm:spPr/>
      <dgm:t>
        <a:bodyPr/>
        <a:lstStyle/>
        <a:p>
          <a:endParaRPr lang="en-US"/>
        </a:p>
      </dgm:t>
    </dgm:pt>
    <dgm:pt modelId="{FD9AC7BD-DF77-4457-959A-2D012BF95AE5}">
      <dgm:prSet/>
      <dgm:spPr/>
      <dgm:t>
        <a:bodyPr/>
        <a:lstStyle/>
        <a:p>
          <a:r>
            <a:rPr lang="pt-BR" dirty="0"/>
            <a:t>Gradientes descendentes</a:t>
          </a:r>
          <a:endParaRPr lang="en-US" dirty="0"/>
        </a:p>
      </dgm:t>
    </dgm:pt>
    <dgm:pt modelId="{6D1C187A-835D-4CF1-9F12-185969864A64}" type="parTrans" cxnId="{1024FE29-069A-4D90-90FA-3EC84E023676}">
      <dgm:prSet/>
      <dgm:spPr/>
      <dgm:t>
        <a:bodyPr/>
        <a:lstStyle/>
        <a:p>
          <a:endParaRPr lang="en-US"/>
        </a:p>
      </dgm:t>
    </dgm:pt>
    <dgm:pt modelId="{4C5E390F-3710-405C-B8C5-155F8650CD28}" type="sibTrans" cxnId="{1024FE29-069A-4D90-90FA-3EC84E023676}">
      <dgm:prSet/>
      <dgm:spPr/>
      <dgm:t>
        <a:bodyPr/>
        <a:lstStyle/>
        <a:p>
          <a:endParaRPr lang="en-US"/>
        </a:p>
      </dgm:t>
    </dgm:pt>
    <dgm:pt modelId="{4B0EA637-7C2F-4B13-8F04-D80F50CA5B53}">
      <dgm:prSet/>
      <dgm:spPr/>
      <dgm:t>
        <a:bodyPr/>
        <a:lstStyle/>
        <a:p>
          <a:r>
            <a:rPr lang="pt-BR" dirty="0"/>
            <a:t>Trabalho 1</a:t>
          </a:r>
          <a:endParaRPr lang="en-US" dirty="0"/>
        </a:p>
      </dgm:t>
    </dgm:pt>
    <dgm:pt modelId="{D01A0F08-6174-479E-84D1-2C22C316C995}" type="parTrans" cxnId="{5ED4404D-B438-4171-A0EB-56100600179B}">
      <dgm:prSet/>
      <dgm:spPr/>
      <dgm:t>
        <a:bodyPr/>
        <a:lstStyle/>
        <a:p>
          <a:endParaRPr lang="en-US"/>
        </a:p>
      </dgm:t>
    </dgm:pt>
    <dgm:pt modelId="{A7FDB74E-481E-4C97-94D1-1724466EB5B3}" type="sibTrans" cxnId="{5ED4404D-B438-4171-A0EB-56100600179B}">
      <dgm:prSet/>
      <dgm:spPr/>
      <dgm:t>
        <a:bodyPr/>
        <a:lstStyle/>
        <a:p>
          <a:endParaRPr lang="en-US"/>
        </a:p>
      </dgm:t>
    </dgm:pt>
    <dgm:pt modelId="{1CAA8644-A0A0-420C-87D6-F563D5F98F1E}" type="pres">
      <dgm:prSet presAssocID="{C317057B-7B6C-41F7-8BDE-98AF7003A53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AA931CC-B544-4A8C-9EC0-28DD0BC9F916}" type="pres">
      <dgm:prSet presAssocID="{231BFC1E-ADBC-443B-B9B7-7E3F681FB68F}" presName="hierRoot1" presStyleCnt="0"/>
      <dgm:spPr/>
    </dgm:pt>
    <dgm:pt modelId="{3DEDBB0E-8D24-4446-A84A-F3671782926C}" type="pres">
      <dgm:prSet presAssocID="{231BFC1E-ADBC-443B-B9B7-7E3F681FB68F}" presName="composite" presStyleCnt="0"/>
      <dgm:spPr/>
    </dgm:pt>
    <dgm:pt modelId="{F18463DC-72D5-4CB5-A190-911A6C2D4284}" type="pres">
      <dgm:prSet presAssocID="{231BFC1E-ADBC-443B-B9B7-7E3F681FB68F}" presName="background" presStyleLbl="node0" presStyleIdx="0" presStyleCnt="4"/>
      <dgm:spPr/>
    </dgm:pt>
    <dgm:pt modelId="{1F77A29C-375F-43AB-89D5-8B07AD08D87F}" type="pres">
      <dgm:prSet presAssocID="{231BFC1E-ADBC-443B-B9B7-7E3F681FB68F}" presName="text" presStyleLbl="fgAcc0" presStyleIdx="0" presStyleCnt="4">
        <dgm:presLayoutVars>
          <dgm:chPref val="3"/>
        </dgm:presLayoutVars>
      </dgm:prSet>
      <dgm:spPr/>
    </dgm:pt>
    <dgm:pt modelId="{B1A2A9B6-E190-42EF-9A9B-DC68BE1DBC6C}" type="pres">
      <dgm:prSet presAssocID="{231BFC1E-ADBC-443B-B9B7-7E3F681FB68F}" presName="hierChild2" presStyleCnt="0"/>
      <dgm:spPr/>
    </dgm:pt>
    <dgm:pt modelId="{A0D9B7E2-445B-4204-A8BE-A718C186CF52}" type="pres">
      <dgm:prSet presAssocID="{732A5E39-FCF4-4701-9B19-318269AF6C48}" presName="hierRoot1" presStyleCnt="0"/>
      <dgm:spPr/>
    </dgm:pt>
    <dgm:pt modelId="{34EFB953-CB5C-41E3-872E-A6AC9983E13D}" type="pres">
      <dgm:prSet presAssocID="{732A5E39-FCF4-4701-9B19-318269AF6C48}" presName="composite" presStyleCnt="0"/>
      <dgm:spPr/>
    </dgm:pt>
    <dgm:pt modelId="{1C622324-5065-49B5-9728-6EA32CEC46FF}" type="pres">
      <dgm:prSet presAssocID="{732A5E39-FCF4-4701-9B19-318269AF6C48}" presName="background" presStyleLbl="node0" presStyleIdx="1" presStyleCnt="4"/>
      <dgm:spPr/>
    </dgm:pt>
    <dgm:pt modelId="{23584B3B-7156-4B4F-8F7E-8403D357DEA3}" type="pres">
      <dgm:prSet presAssocID="{732A5E39-FCF4-4701-9B19-318269AF6C48}" presName="text" presStyleLbl="fgAcc0" presStyleIdx="1" presStyleCnt="4">
        <dgm:presLayoutVars>
          <dgm:chPref val="3"/>
        </dgm:presLayoutVars>
      </dgm:prSet>
      <dgm:spPr/>
    </dgm:pt>
    <dgm:pt modelId="{EECC68F9-E28C-494E-99A1-CE41E25F9824}" type="pres">
      <dgm:prSet presAssocID="{732A5E39-FCF4-4701-9B19-318269AF6C48}" presName="hierChild2" presStyleCnt="0"/>
      <dgm:spPr/>
    </dgm:pt>
    <dgm:pt modelId="{FED482A8-77A0-49B9-9ED9-E17D74DBE40C}" type="pres">
      <dgm:prSet presAssocID="{FD9AC7BD-DF77-4457-959A-2D012BF95AE5}" presName="hierRoot1" presStyleCnt="0"/>
      <dgm:spPr/>
    </dgm:pt>
    <dgm:pt modelId="{3E258185-6C84-4A61-98F6-4ED57D29802E}" type="pres">
      <dgm:prSet presAssocID="{FD9AC7BD-DF77-4457-959A-2D012BF95AE5}" presName="composite" presStyleCnt="0"/>
      <dgm:spPr/>
    </dgm:pt>
    <dgm:pt modelId="{32E23B46-8CFE-415D-A9C9-4D8BCBECEA29}" type="pres">
      <dgm:prSet presAssocID="{FD9AC7BD-DF77-4457-959A-2D012BF95AE5}" presName="background" presStyleLbl="node0" presStyleIdx="2" presStyleCnt="4"/>
      <dgm:spPr/>
    </dgm:pt>
    <dgm:pt modelId="{6BE34473-9516-4C61-BF3F-27497729D730}" type="pres">
      <dgm:prSet presAssocID="{FD9AC7BD-DF77-4457-959A-2D012BF95AE5}" presName="text" presStyleLbl="fgAcc0" presStyleIdx="2" presStyleCnt="4">
        <dgm:presLayoutVars>
          <dgm:chPref val="3"/>
        </dgm:presLayoutVars>
      </dgm:prSet>
      <dgm:spPr/>
    </dgm:pt>
    <dgm:pt modelId="{B4FA2C94-5A25-4626-8939-0786CC64FDA6}" type="pres">
      <dgm:prSet presAssocID="{FD9AC7BD-DF77-4457-959A-2D012BF95AE5}" presName="hierChild2" presStyleCnt="0"/>
      <dgm:spPr/>
    </dgm:pt>
    <dgm:pt modelId="{925AA8A3-8F02-4227-BE2A-DDFA86E73909}" type="pres">
      <dgm:prSet presAssocID="{4B0EA637-7C2F-4B13-8F04-D80F50CA5B53}" presName="hierRoot1" presStyleCnt="0"/>
      <dgm:spPr/>
    </dgm:pt>
    <dgm:pt modelId="{D6D96B14-CA20-4FBF-818F-29FAEF1C95C7}" type="pres">
      <dgm:prSet presAssocID="{4B0EA637-7C2F-4B13-8F04-D80F50CA5B53}" presName="composite" presStyleCnt="0"/>
      <dgm:spPr/>
    </dgm:pt>
    <dgm:pt modelId="{4002B8A9-5E68-4F56-B8FD-31D5D79FA1B6}" type="pres">
      <dgm:prSet presAssocID="{4B0EA637-7C2F-4B13-8F04-D80F50CA5B53}" presName="background" presStyleLbl="node0" presStyleIdx="3" presStyleCnt="4"/>
      <dgm:spPr/>
    </dgm:pt>
    <dgm:pt modelId="{5263958A-23C0-4650-B81B-1AD1C0FAB438}" type="pres">
      <dgm:prSet presAssocID="{4B0EA637-7C2F-4B13-8F04-D80F50CA5B53}" presName="text" presStyleLbl="fgAcc0" presStyleIdx="3" presStyleCnt="4">
        <dgm:presLayoutVars>
          <dgm:chPref val="3"/>
        </dgm:presLayoutVars>
      </dgm:prSet>
      <dgm:spPr/>
    </dgm:pt>
    <dgm:pt modelId="{0CAC3774-FA67-4734-B649-EEAAB9E61A19}" type="pres">
      <dgm:prSet presAssocID="{4B0EA637-7C2F-4B13-8F04-D80F50CA5B53}" presName="hierChild2" presStyleCnt="0"/>
      <dgm:spPr/>
    </dgm:pt>
  </dgm:ptLst>
  <dgm:cxnLst>
    <dgm:cxn modelId="{98CCE809-A37B-429B-8DAD-180DF0CAB81A}" type="presOf" srcId="{4B0EA637-7C2F-4B13-8F04-D80F50CA5B53}" destId="{5263958A-23C0-4650-B81B-1AD1C0FAB438}" srcOrd="0" destOrd="0" presId="urn:microsoft.com/office/officeart/2005/8/layout/hierarchy1"/>
    <dgm:cxn modelId="{1024FE29-069A-4D90-90FA-3EC84E023676}" srcId="{C317057B-7B6C-41F7-8BDE-98AF7003A53B}" destId="{FD9AC7BD-DF77-4457-959A-2D012BF95AE5}" srcOrd="2" destOrd="0" parTransId="{6D1C187A-835D-4CF1-9F12-185969864A64}" sibTransId="{4C5E390F-3710-405C-B8C5-155F8650CD28}"/>
    <dgm:cxn modelId="{C1223039-28AA-4E04-9DF9-E877359838E7}" type="presOf" srcId="{FD9AC7BD-DF77-4457-959A-2D012BF95AE5}" destId="{6BE34473-9516-4C61-BF3F-27497729D730}" srcOrd="0" destOrd="0" presId="urn:microsoft.com/office/officeart/2005/8/layout/hierarchy1"/>
    <dgm:cxn modelId="{5ED4404D-B438-4171-A0EB-56100600179B}" srcId="{C317057B-7B6C-41F7-8BDE-98AF7003A53B}" destId="{4B0EA637-7C2F-4B13-8F04-D80F50CA5B53}" srcOrd="3" destOrd="0" parTransId="{D01A0F08-6174-479E-84D1-2C22C316C995}" sibTransId="{A7FDB74E-481E-4C97-94D1-1724466EB5B3}"/>
    <dgm:cxn modelId="{F327D579-9DF5-4D76-AF95-FC0D235FC4BD}" srcId="{C317057B-7B6C-41F7-8BDE-98AF7003A53B}" destId="{732A5E39-FCF4-4701-9B19-318269AF6C48}" srcOrd="1" destOrd="0" parTransId="{99F68DA4-0458-46D3-9B82-7922171C70C8}" sibTransId="{17F293CC-42EB-46E4-99F9-891872121AF3}"/>
    <dgm:cxn modelId="{2283F79C-3EA6-465E-AC7F-ADA0B0D35648}" srcId="{C317057B-7B6C-41F7-8BDE-98AF7003A53B}" destId="{231BFC1E-ADBC-443B-B9B7-7E3F681FB68F}" srcOrd="0" destOrd="0" parTransId="{D1CAD1F1-D0D7-41B6-BA3E-5A637D46C95A}" sibTransId="{2DFE170D-D223-44BA-82B1-BE87FD50BC9D}"/>
    <dgm:cxn modelId="{A41BB6C9-91DE-493D-9766-A9E0EB19854D}" type="presOf" srcId="{C317057B-7B6C-41F7-8BDE-98AF7003A53B}" destId="{1CAA8644-A0A0-420C-87D6-F563D5F98F1E}" srcOrd="0" destOrd="0" presId="urn:microsoft.com/office/officeart/2005/8/layout/hierarchy1"/>
    <dgm:cxn modelId="{E4D6A0DC-524C-40AB-B59D-2EAB118A3F54}" type="presOf" srcId="{732A5E39-FCF4-4701-9B19-318269AF6C48}" destId="{23584B3B-7156-4B4F-8F7E-8403D357DEA3}" srcOrd="0" destOrd="0" presId="urn:microsoft.com/office/officeart/2005/8/layout/hierarchy1"/>
    <dgm:cxn modelId="{C825FEE6-8F69-496F-BA44-22AA2693617F}" type="presOf" srcId="{231BFC1E-ADBC-443B-B9B7-7E3F681FB68F}" destId="{1F77A29C-375F-43AB-89D5-8B07AD08D87F}" srcOrd="0" destOrd="0" presId="urn:microsoft.com/office/officeart/2005/8/layout/hierarchy1"/>
    <dgm:cxn modelId="{9C378262-3CD4-411B-8093-51AF58EB7961}" type="presParOf" srcId="{1CAA8644-A0A0-420C-87D6-F563D5F98F1E}" destId="{EAA931CC-B544-4A8C-9EC0-28DD0BC9F916}" srcOrd="0" destOrd="0" presId="urn:microsoft.com/office/officeart/2005/8/layout/hierarchy1"/>
    <dgm:cxn modelId="{7CBB8004-E5E2-4EAF-BBBF-E3D671B17157}" type="presParOf" srcId="{EAA931CC-B544-4A8C-9EC0-28DD0BC9F916}" destId="{3DEDBB0E-8D24-4446-A84A-F3671782926C}" srcOrd="0" destOrd="0" presId="urn:microsoft.com/office/officeart/2005/8/layout/hierarchy1"/>
    <dgm:cxn modelId="{64E50025-35ED-431C-AC86-A21A2AD933A7}" type="presParOf" srcId="{3DEDBB0E-8D24-4446-A84A-F3671782926C}" destId="{F18463DC-72D5-4CB5-A190-911A6C2D4284}" srcOrd="0" destOrd="0" presId="urn:microsoft.com/office/officeart/2005/8/layout/hierarchy1"/>
    <dgm:cxn modelId="{0B12CBF2-4168-45BF-9D5D-6A34B12659BC}" type="presParOf" srcId="{3DEDBB0E-8D24-4446-A84A-F3671782926C}" destId="{1F77A29C-375F-43AB-89D5-8B07AD08D87F}" srcOrd="1" destOrd="0" presId="urn:microsoft.com/office/officeart/2005/8/layout/hierarchy1"/>
    <dgm:cxn modelId="{3AC8B8F6-1338-49E3-9762-56CAD37C2450}" type="presParOf" srcId="{EAA931CC-B544-4A8C-9EC0-28DD0BC9F916}" destId="{B1A2A9B6-E190-42EF-9A9B-DC68BE1DBC6C}" srcOrd="1" destOrd="0" presId="urn:microsoft.com/office/officeart/2005/8/layout/hierarchy1"/>
    <dgm:cxn modelId="{13DCCCC2-9C67-456F-8CDE-F33140946D4A}" type="presParOf" srcId="{1CAA8644-A0A0-420C-87D6-F563D5F98F1E}" destId="{A0D9B7E2-445B-4204-A8BE-A718C186CF52}" srcOrd="1" destOrd="0" presId="urn:microsoft.com/office/officeart/2005/8/layout/hierarchy1"/>
    <dgm:cxn modelId="{2383A10B-FC29-4A7B-A0B6-B49D675642EA}" type="presParOf" srcId="{A0D9B7E2-445B-4204-A8BE-A718C186CF52}" destId="{34EFB953-CB5C-41E3-872E-A6AC9983E13D}" srcOrd="0" destOrd="0" presId="urn:microsoft.com/office/officeart/2005/8/layout/hierarchy1"/>
    <dgm:cxn modelId="{347D9A61-DAEB-4E53-A32D-AD99826C6E0D}" type="presParOf" srcId="{34EFB953-CB5C-41E3-872E-A6AC9983E13D}" destId="{1C622324-5065-49B5-9728-6EA32CEC46FF}" srcOrd="0" destOrd="0" presId="urn:microsoft.com/office/officeart/2005/8/layout/hierarchy1"/>
    <dgm:cxn modelId="{E2E3C169-FF11-487C-AF50-06D86C30920E}" type="presParOf" srcId="{34EFB953-CB5C-41E3-872E-A6AC9983E13D}" destId="{23584B3B-7156-4B4F-8F7E-8403D357DEA3}" srcOrd="1" destOrd="0" presId="urn:microsoft.com/office/officeart/2005/8/layout/hierarchy1"/>
    <dgm:cxn modelId="{835F34D4-F731-4EB6-9CF6-12EAC0439D2D}" type="presParOf" srcId="{A0D9B7E2-445B-4204-A8BE-A718C186CF52}" destId="{EECC68F9-E28C-494E-99A1-CE41E25F9824}" srcOrd="1" destOrd="0" presId="urn:microsoft.com/office/officeart/2005/8/layout/hierarchy1"/>
    <dgm:cxn modelId="{46443DD6-9633-40E7-990B-83A5DE6EE314}" type="presParOf" srcId="{1CAA8644-A0A0-420C-87D6-F563D5F98F1E}" destId="{FED482A8-77A0-49B9-9ED9-E17D74DBE40C}" srcOrd="2" destOrd="0" presId="urn:microsoft.com/office/officeart/2005/8/layout/hierarchy1"/>
    <dgm:cxn modelId="{AA446C54-3760-4C12-B25D-4519E37BA563}" type="presParOf" srcId="{FED482A8-77A0-49B9-9ED9-E17D74DBE40C}" destId="{3E258185-6C84-4A61-98F6-4ED57D29802E}" srcOrd="0" destOrd="0" presId="urn:microsoft.com/office/officeart/2005/8/layout/hierarchy1"/>
    <dgm:cxn modelId="{4DC3A0D4-BE3C-49BC-9395-D72B5A2699E4}" type="presParOf" srcId="{3E258185-6C84-4A61-98F6-4ED57D29802E}" destId="{32E23B46-8CFE-415D-A9C9-4D8BCBECEA29}" srcOrd="0" destOrd="0" presId="urn:microsoft.com/office/officeart/2005/8/layout/hierarchy1"/>
    <dgm:cxn modelId="{EF2C29B6-705C-415D-8593-ADBB73B6AE1F}" type="presParOf" srcId="{3E258185-6C84-4A61-98F6-4ED57D29802E}" destId="{6BE34473-9516-4C61-BF3F-27497729D730}" srcOrd="1" destOrd="0" presId="urn:microsoft.com/office/officeart/2005/8/layout/hierarchy1"/>
    <dgm:cxn modelId="{1F44F708-6BCB-44E1-B53D-BE97A4065783}" type="presParOf" srcId="{FED482A8-77A0-49B9-9ED9-E17D74DBE40C}" destId="{B4FA2C94-5A25-4626-8939-0786CC64FDA6}" srcOrd="1" destOrd="0" presId="urn:microsoft.com/office/officeart/2005/8/layout/hierarchy1"/>
    <dgm:cxn modelId="{B8D0D048-8CD5-4180-B8F0-25140372781F}" type="presParOf" srcId="{1CAA8644-A0A0-420C-87D6-F563D5F98F1E}" destId="{925AA8A3-8F02-4227-BE2A-DDFA86E73909}" srcOrd="3" destOrd="0" presId="urn:microsoft.com/office/officeart/2005/8/layout/hierarchy1"/>
    <dgm:cxn modelId="{B8593592-4E03-4A13-B8BC-DA2D667D9EE5}" type="presParOf" srcId="{925AA8A3-8F02-4227-BE2A-DDFA86E73909}" destId="{D6D96B14-CA20-4FBF-818F-29FAEF1C95C7}" srcOrd="0" destOrd="0" presId="urn:microsoft.com/office/officeart/2005/8/layout/hierarchy1"/>
    <dgm:cxn modelId="{B28D4B46-C67C-4156-806B-3E7A1313EA27}" type="presParOf" srcId="{D6D96B14-CA20-4FBF-818F-29FAEF1C95C7}" destId="{4002B8A9-5E68-4F56-B8FD-31D5D79FA1B6}" srcOrd="0" destOrd="0" presId="urn:microsoft.com/office/officeart/2005/8/layout/hierarchy1"/>
    <dgm:cxn modelId="{A2373028-0A0D-467E-9B7D-EC5E2F514D96}" type="presParOf" srcId="{D6D96B14-CA20-4FBF-818F-29FAEF1C95C7}" destId="{5263958A-23C0-4650-B81B-1AD1C0FAB438}" srcOrd="1" destOrd="0" presId="urn:microsoft.com/office/officeart/2005/8/layout/hierarchy1"/>
    <dgm:cxn modelId="{2CE58991-5E4A-45CA-B887-460D3869DA53}" type="presParOf" srcId="{925AA8A3-8F02-4227-BE2A-DDFA86E73909}" destId="{0CAC3774-FA67-4734-B649-EEAAB9E61A1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8463DC-72D5-4CB5-A190-911A6C2D4284}">
      <dsp:nvSpPr>
        <dsp:cNvPr id="0" name=""/>
        <dsp:cNvSpPr/>
      </dsp:nvSpPr>
      <dsp:spPr>
        <a:xfrm>
          <a:off x="3040" y="801093"/>
          <a:ext cx="2170958" cy="1378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7A29C-375F-43AB-89D5-8B07AD08D87F}">
      <dsp:nvSpPr>
        <dsp:cNvPr id="0" name=""/>
        <dsp:cNvSpPr/>
      </dsp:nvSpPr>
      <dsp:spPr>
        <a:xfrm>
          <a:off x="244258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O que são Redes Neurais Artificiais?</a:t>
          </a:r>
          <a:endParaRPr lang="en-US" sz="2100" kern="1200"/>
        </a:p>
      </dsp:txBody>
      <dsp:txXfrm>
        <a:off x="284635" y="1070626"/>
        <a:ext cx="2090204" cy="1297804"/>
      </dsp:txXfrm>
    </dsp:sp>
    <dsp:sp modelId="{1C622324-5065-49B5-9728-6EA32CEC46FF}">
      <dsp:nvSpPr>
        <dsp:cNvPr id="0" name=""/>
        <dsp:cNvSpPr/>
      </dsp:nvSpPr>
      <dsp:spPr>
        <a:xfrm>
          <a:off x="2656434" y="801093"/>
          <a:ext cx="2170958" cy="1378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584B3B-7156-4B4F-8F7E-8403D357DEA3}">
      <dsp:nvSpPr>
        <dsp:cNvPr id="0" name=""/>
        <dsp:cNvSpPr/>
      </dsp:nvSpPr>
      <dsp:spPr>
        <a:xfrm>
          <a:off x="2897652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Histórico das RNAs</a:t>
          </a:r>
          <a:endParaRPr lang="en-US" sz="2100" kern="1200"/>
        </a:p>
      </dsp:txBody>
      <dsp:txXfrm>
        <a:off x="2938029" y="1070626"/>
        <a:ext cx="2090204" cy="1297804"/>
      </dsp:txXfrm>
    </dsp:sp>
    <dsp:sp modelId="{32E23B46-8CFE-415D-A9C9-4D8BCBECEA29}">
      <dsp:nvSpPr>
        <dsp:cNvPr id="0" name=""/>
        <dsp:cNvSpPr/>
      </dsp:nvSpPr>
      <dsp:spPr>
        <a:xfrm>
          <a:off x="5309828" y="801093"/>
          <a:ext cx="2170958" cy="1378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E34473-9516-4C61-BF3F-27497729D730}">
      <dsp:nvSpPr>
        <dsp:cNvPr id="0" name=""/>
        <dsp:cNvSpPr/>
      </dsp:nvSpPr>
      <dsp:spPr>
        <a:xfrm>
          <a:off x="5551046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Estrutura de uma RNA</a:t>
          </a:r>
          <a:endParaRPr lang="en-US" sz="2100" kern="1200"/>
        </a:p>
      </dsp:txBody>
      <dsp:txXfrm>
        <a:off x="5591423" y="1070626"/>
        <a:ext cx="2090204" cy="1297804"/>
      </dsp:txXfrm>
    </dsp:sp>
    <dsp:sp modelId="{4002B8A9-5E68-4F56-B8FD-31D5D79FA1B6}">
      <dsp:nvSpPr>
        <dsp:cNvPr id="0" name=""/>
        <dsp:cNvSpPr/>
      </dsp:nvSpPr>
      <dsp:spPr>
        <a:xfrm>
          <a:off x="7963222" y="801093"/>
          <a:ext cx="2170958" cy="1378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63958A-23C0-4650-B81B-1AD1C0FAB438}">
      <dsp:nvSpPr>
        <dsp:cNvPr id="0" name=""/>
        <dsp:cNvSpPr/>
      </dsp:nvSpPr>
      <dsp:spPr>
        <a:xfrm>
          <a:off x="8204440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Treinamento supervisionado e não-supervisionado</a:t>
          </a:r>
          <a:endParaRPr lang="en-US" sz="2100" kern="1200"/>
        </a:p>
      </dsp:txBody>
      <dsp:txXfrm>
        <a:off x="8244817" y="1070626"/>
        <a:ext cx="2090204" cy="12978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60A2C5-0C84-4376-BAD8-85A8AAD1976B}">
      <dsp:nvSpPr>
        <dsp:cNvPr id="0" name=""/>
        <dsp:cNvSpPr/>
      </dsp:nvSpPr>
      <dsp:spPr>
        <a:xfrm>
          <a:off x="1020487" y="1196617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4AD01-4F13-4EF1-80A0-912AA555CB02}">
      <dsp:nvSpPr>
        <dsp:cNvPr id="0" name=""/>
        <dsp:cNvSpPr/>
      </dsp:nvSpPr>
      <dsp:spPr>
        <a:xfrm>
          <a:off x="393" y="2379378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1600" kern="1200"/>
            <a:t>~1950 – Primeiros conceitos de redes neurais</a:t>
          </a:r>
          <a:endParaRPr lang="en-US" sz="1600" kern="1200"/>
        </a:p>
      </dsp:txBody>
      <dsp:txXfrm>
        <a:off x="393" y="2379378"/>
        <a:ext cx="3138750" cy="470812"/>
      </dsp:txXfrm>
    </dsp:sp>
    <dsp:sp modelId="{4219DAD8-FA48-417C-A161-68A0752EA6E9}">
      <dsp:nvSpPr>
        <dsp:cNvPr id="0" name=""/>
        <dsp:cNvSpPr/>
      </dsp:nvSpPr>
      <dsp:spPr>
        <a:xfrm>
          <a:off x="393" y="2889353"/>
          <a:ext cx="3138750" cy="265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Não havia uma forma eficiente de se treinar</a:t>
          </a:r>
          <a:endParaRPr lang="en-US" sz="1200" kern="1200"/>
        </a:p>
      </dsp:txBody>
      <dsp:txXfrm>
        <a:off x="393" y="2889353"/>
        <a:ext cx="3138750" cy="265366"/>
      </dsp:txXfrm>
    </dsp:sp>
    <dsp:sp modelId="{906D6B71-9061-4D3B-964F-738938A65047}">
      <dsp:nvSpPr>
        <dsp:cNvPr id="0" name=""/>
        <dsp:cNvSpPr/>
      </dsp:nvSpPr>
      <dsp:spPr>
        <a:xfrm>
          <a:off x="4708518" y="1196617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3A27E1-188B-41FC-853D-AD176F9EB435}">
      <dsp:nvSpPr>
        <dsp:cNvPr id="0" name=""/>
        <dsp:cNvSpPr/>
      </dsp:nvSpPr>
      <dsp:spPr>
        <a:xfrm>
          <a:off x="3688425" y="2379378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1600" kern="1200"/>
            <a:t>1980 – Pesquisas com backpropagation</a:t>
          </a:r>
          <a:endParaRPr lang="en-US" sz="1600" kern="1200"/>
        </a:p>
      </dsp:txBody>
      <dsp:txXfrm>
        <a:off x="3688425" y="2379378"/>
        <a:ext cx="3138750" cy="470812"/>
      </dsp:txXfrm>
    </dsp:sp>
    <dsp:sp modelId="{18CE3637-6BD6-41F2-A218-C43DB5A4AE33}">
      <dsp:nvSpPr>
        <dsp:cNvPr id="0" name=""/>
        <dsp:cNvSpPr/>
      </dsp:nvSpPr>
      <dsp:spPr>
        <a:xfrm>
          <a:off x="3688425" y="2889353"/>
          <a:ext cx="3138750" cy="265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Essencial para o treinamento eficiente</a:t>
          </a:r>
          <a:endParaRPr lang="en-US" sz="1200" kern="1200"/>
        </a:p>
      </dsp:txBody>
      <dsp:txXfrm>
        <a:off x="3688425" y="2889353"/>
        <a:ext cx="3138750" cy="265366"/>
      </dsp:txXfrm>
    </dsp:sp>
    <dsp:sp modelId="{586F2889-65C1-4DAF-8801-E26AC847591B}">
      <dsp:nvSpPr>
        <dsp:cNvPr id="0" name=""/>
        <dsp:cNvSpPr/>
      </dsp:nvSpPr>
      <dsp:spPr>
        <a:xfrm>
          <a:off x="8396550" y="1196617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86432E-6581-4E08-AB09-1D30EFB5FEC7}">
      <dsp:nvSpPr>
        <dsp:cNvPr id="0" name=""/>
        <dsp:cNvSpPr/>
      </dsp:nvSpPr>
      <dsp:spPr>
        <a:xfrm>
          <a:off x="7376456" y="2379378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1600" kern="1200"/>
            <a:t>1990 – Primeiro uso no mundo real</a:t>
          </a:r>
          <a:endParaRPr lang="en-US" sz="1600" kern="1200"/>
        </a:p>
      </dsp:txBody>
      <dsp:txXfrm>
        <a:off x="7376456" y="2379378"/>
        <a:ext cx="3138750" cy="470812"/>
      </dsp:txXfrm>
    </dsp:sp>
    <dsp:sp modelId="{499F2261-87E4-478A-853D-8DA7031F950B}">
      <dsp:nvSpPr>
        <dsp:cNvPr id="0" name=""/>
        <dsp:cNvSpPr/>
      </dsp:nvSpPr>
      <dsp:spPr>
        <a:xfrm>
          <a:off x="7376456" y="2889353"/>
          <a:ext cx="3138750" cy="265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Leitura de códigos postais</a:t>
          </a:r>
          <a:endParaRPr lang="en-US" sz="1200" kern="1200"/>
        </a:p>
      </dsp:txBody>
      <dsp:txXfrm>
        <a:off x="7376456" y="2889353"/>
        <a:ext cx="3138750" cy="2653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6204D1-8AA7-4146-886B-4781EBD6BD0E}">
      <dsp:nvSpPr>
        <dsp:cNvPr id="0" name=""/>
        <dsp:cNvSpPr/>
      </dsp:nvSpPr>
      <dsp:spPr>
        <a:xfrm>
          <a:off x="0" y="2522886"/>
          <a:ext cx="5027320" cy="8280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noProof="0" dirty="0"/>
            <a:t>Combinação linear</a:t>
          </a:r>
        </a:p>
      </dsp:txBody>
      <dsp:txXfrm>
        <a:off x="0" y="2522886"/>
        <a:ext cx="5027320" cy="828067"/>
      </dsp:txXfrm>
    </dsp:sp>
    <dsp:sp modelId="{195AFF09-062F-470E-8569-0D25280B41C3}">
      <dsp:nvSpPr>
        <dsp:cNvPr id="0" name=""/>
        <dsp:cNvSpPr/>
      </dsp:nvSpPr>
      <dsp:spPr>
        <a:xfrm rot="10800000">
          <a:off x="0" y="1261739"/>
          <a:ext cx="5027320" cy="127356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noProof="0" dirty="0"/>
            <a:t>Função de ativação</a:t>
          </a:r>
        </a:p>
      </dsp:txBody>
      <dsp:txXfrm rot="10800000">
        <a:off x="0" y="1261739"/>
        <a:ext cx="5027320" cy="827526"/>
      </dsp:txXfrm>
    </dsp:sp>
    <dsp:sp modelId="{0FDEF8B6-E249-47F8-9667-CBDAA61F4C7A}">
      <dsp:nvSpPr>
        <dsp:cNvPr id="0" name=""/>
        <dsp:cNvSpPr/>
      </dsp:nvSpPr>
      <dsp:spPr>
        <a:xfrm rot="10800000">
          <a:off x="0" y="592"/>
          <a:ext cx="5027320" cy="127356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noProof="0" dirty="0"/>
            <a:t>Combinação linear</a:t>
          </a:r>
        </a:p>
      </dsp:txBody>
      <dsp:txXfrm rot="10800000">
        <a:off x="0" y="592"/>
        <a:ext cx="5027320" cy="8275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2710EA-5890-4FFB-8E42-34ACF5016141}">
      <dsp:nvSpPr>
        <dsp:cNvPr id="0" name=""/>
        <dsp:cNvSpPr/>
      </dsp:nvSpPr>
      <dsp:spPr>
        <a:xfrm>
          <a:off x="0" y="2961293"/>
          <a:ext cx="5027320" cy="388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noProof="0" dirty="0"/>
            <a:t>Combinação linear</a:t>
          </a:r>
        </a:p>
      </dsp:txBody>
      <dsp:txXfrm>
        <a:off x="0" y="2961293"/>
        <a:ext cx="5027320" cy="388668"/>
      </dsp:txXfrm>
    </dsp:sp>
    <dsp:sp modelId="{D4DE69F0-9E22-48E7-97A4-5028482E1C21}">
      <dsp:nvSpPr>
        <dsp:cNvPr id="0" name=""/>
        <dsp:cNvSpPr/>
      </dsp:nvSpPr>
      <dsp:spPr>
        <a:xfrm rot="10800000">
          <a:off x="0" y="2369351"/>
          <a:ext cx="5027320" cy="59777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noProof="0" dirty="0"/>
            <a:t>...</a:t>
          </a:r>
        </a:p>
      </dsp:txBody>
      <dsp:txXfrm rot="10800000">
        <a:off x="0" y="2369351"/>
        <a:ext cx="5027320" cy="388414"/>
      </dsp:txXfrm>
    </dsp:sp>
    <dsp:sp modelId="{1FB586D1-479F-47C6-B390-C551C202FCFE}">
      <dsp:nvSpPr>
        <dsp:cNvPr id="0" name=""/>
        <dsp:cNvSpPr/>
      </dsp:nvSpPr>
      <dsp:spPr>
        <a:xfrm rot="10800000">
          <a:off x="0" y="1777410"/>
          <a:ext cx="5027320" cy="59777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noProof="0" dirty="0"/>
            <a:t>Função de ativação</a:t>
          </a:r>
        </a:p>
      </dsp:txBody>
      <dsp:txXfrm rot="10800000">
        <a:off x="0" y="1777410"/>
        <a:ext cx="5027320" cy="388414"/>
      </dsp:txXfrm>
    </dsp:sp>
    <dsp:sp modelId="{D432C622-B697-44F9-B666-DD10C49F454A}">
      <dsp:nvSpPr>
        <dsp:cNvPr id="0" name=""/>
        <dsp:cNvSpPr/>
      </dsp:nvSpPr>
      <dsp:spPr>
        <a:xfrm rot="10800000">
          <a:off x="0" y="1185468"/>
          <a:ext cx="5027320" cy="59777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noProof="0" dirty="0"/>
            <a:t>Combinação linear</a:t>
          </a:r>
        </a:p>
      </dsp:txBody>
      <dsp:txXfrm rot="10800000">
        <a:off x="0" y="1185468"/>
        <a:ext cx="5027320" cy="388414"/>
      </dsp:txXfrm>
    </dsp:sp>
    <dsp:sp modelId="{C4A76C54-50AA-41DA-8A46-3254CD7F4788}">
      <dsp:nvSpPr>
        <dsp:cNvPr id="0" name=""/>
        <dsp:cNvSpPr/>
      </dsp:nvSpPr>
      <dsp:spPr>
        <a:xfrm rot="10800000">
          <a:off x="0" y="593526"/>
          <a:ext cx="5027320" cy="59777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noProof="0" dirty="0"/>
            <a:t>Função de ativação</a:t>
          </a:r>
        </a:p>
      </dsp:txBody>
      <dsp:txXfrm rot="10800000">
        <a:off x="0" y="593526"/>
        <a:ext cx="5027320" cy="388414"/>
      </dsp:txXfrm>
    </dsp:sp>
    <dsp:sp modelId="{8955E735-C04C-47E8-BCBC-7653B9E96284}">
      <dsp:nvSpPr>
        <dsp:cNvPr id="0" name=""/>
        <dsp:cNvSpPr/>
      </dsp:nvSpPr>
      <dsp:spPr>
        <a:xfrm rot="10800000">
          <a:off x="0" y="1585"/>
          <a:ext cx="5027320" cy="59777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noProof="0" dirty="0"/>
            <a:t>Combinação linear</a:t>
          </a:r>
        </a:p>
      </dsp:txBody>
      <dsp:txXfrm rot="10800000">
        <a:off x="0" y="1585"/>
        <a:ext cx="5027320" cy="3884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5817F4-DE2A-4B4C-BC27-9F1182FC842C}">
      <dsp:nvSpPr>
        <dsp:cNvPr id="0" name=""/>
        <dsp:cNvSpPr/>
      </dsp:nvSpPr>
      <dsp:spPr>
        <a:xfrm>
          <a:off x="682" y="126169"/>
          <a:ext cx="2661899" cy="15971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Supervisionado</a:t>
          </a:r>
          <a:endParaRPr lang="en-US" sz="2700" kern="1200" dirty="0"/>
        </a:p>
      </dsp:txBody>
      <dsp:txXfrm>
        <a:off x="682" y="126169"/>
        <a:ext cx="2661899" cy="1597139"/>
      </dsp:txXfrm>
    </dsp:sp>
    <dsp:sp modelId="{05A7ABCC-B5EA-40DA-AF89-3CBAA9B9F01B}">
      <dsp:nvSpPr>
        <dsp:cNvPr id="0" name=""/>
        <dsp:cNvSpPr/>
      </dsp:nvSpPr>
      <dsp:spPr>
        <a:xfrm>
          <a:off x="2928772" y="126169"/>
          <a:ext cx="2661899" cy="15971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Não-supervisionado</a:t>
          </a:r>
          <a:endParaRPr lang="en-US" sz="2700" kern="1200" dirty="0"/>
        </a:p>
      </dsp:txBody>
      <dsp:txXfrm>
        <a:off x="2928772" y="126169"/>
        <a:ext cx="2661899" cy="1597139"/>
      </dsp:txXfrm>
    </dsp:sp>
    <dsp:sp modelId="{D3E634E5-9F89-4C1D-83F1-FC4DCC441C74}">
      <dsp:nvSpPr>
        <dsp:cNvPr id="0" name=""/>
        <dsp:cNvSpPr/>
      </dsp:nvSpPr>
      <dsp:spPr>
        <a:xfrm>
          <a:off x="682" y="1989499"/>
          <a:ext cx="2661899" cy="159713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Auto-supervisionado</a:t>
          </a:r>
          <a:endParaRPr lang="en-US" sz="2700" kern="1200" dirty="0"/>
        </a:p>
      </dsp:txBody>
      <dsp:txXfrm>
        <a:off x="682" y="1989499"/>
        <a:ext cx="2661899" cy="1597139"/>
      </dsp:txXfrm>
    </dsp:sp>
    <dsp:sp modelId="{9380BB47-0B23-4743-983B-811D6E65E197}">
      <dsp:nvSpPr>
        <dsp:cNvPr id="0" name=""/>
        <dsp:cNvSpPr/>
      </dsp:nvSpPr>
      <dsp:spPr>
        <a:xfrm>
          <a:off x="2928772" y="1989499"/>
          <a:ext cx="2661899" cy="159713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Por reforço</a:t>
          </a:r>
          <a:endParaRPr lang="en-US" sz="2700" kern="1200" dirty="0"/>
        </a:p>
      </dsp:txBody>
      <dsp:txXfrm>
        <a:off x="2928772" y="1989499"/>
        <a:ext cx="2661899" cy="15971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8463DC-72D5-4CB5-A190-911A6C2D4284}">
      <dsp:nvSpPr>
        <dsp:cNvPr id="0" name=""/>
        <dsp:cNvSpPr/>
      </dsp:nvSpPr>
      <dsp:spPr>
        <a:xfrm>
          <a:off x="3040" y="801093"/>
          <a:ext cx="2170958" cy="1378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7A29C-375F-43AB-89D5-8B07AD08D87F}">
      <dsp:nvSpPr>
        <dsp:cNvPr id="0" name=""/>
        <dsp:cNvSpPr/>
      </dsp:nvSpPr>
      <dsp:spPr>
        <a:xfrm>
          <a:off x="244258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 err="1"/>
            <a:t>Perceptrons</a:t>
          </a:r>
          <a:endParaRPr lang="en-US" sz="2400" kern="1200" dirty="0"/>
        </a:p>
      </dsp:txBody>
      <dsp:txXfrm>
        <a:off x="284635" y="1070626"/>
        <a:ext cx="2090204" cy="1297804"/>
      </dsp:txXfrm>
    </dsp:sp>
    <dsp:sp modelId="{1C622324-5065-49B5-9728-6EA32CEC46FF}">
      <dsp:nvSpPr>
        <dsp:cNvPr id="0" name=""/>
        <dsp:cNvSpPr/>
      </dsp:nvSpPr>
      <dsp:spPr>
        <a:xfrm>
          <a:off x="2656434" y="801093"/>
          <a:ext cx="2170958" cy="1378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584B3B-7156-4B4F-8F7E-8403D357DEA3}">
      <dsp:nvSpPr>
        <dsp:cNvPr id="0" name=""/>
        <dsp:cNvSpPr/>
      </dsp:nvSpPr>
      <dsp:spPr>
        <a:xfrm>
          <a:off x="2897652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Classificação binária</a:t>
          </a:r>
          <a:endParaRPr lang="en-US" sz="2400" kern="1200" dirty="0"/>
        </a:p>
      </dsp:txBody>
      <dsp:txXfrm>
        <a:off x="2938029" y="1070626"/>
        <a:ext cx="2090204" cy="1297804"/>
      </dsp:txXfrm>
    </dsp:sp>
    <dsp:sp modelId="{32E23B46-8CFE-415D-A9C9-4D8BCBECEA29}">
      <dsp:nvSpPr>
        <dsp:cNvPr id="0" name=""/>
        <dsp:cNvSpPr/>
      </dsp:nvSpPr>
      <dsp:spPr>
        <a:xfrm>
          <a:off x="5309828" y="801093"/>
          <a:ext cx="2170958" cy="1378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E34473-9516-4C61-BF3F-27497729D730}">
      <dsp:nvSpPr>
        <dsp:cNvPr id="0" name=""/>
        <dsp:cNvSpPr/>
      </dsp:nvSpPr>
      <dsp:spPr>
        <a:xfrm>
          <a:off x="5551046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Gradientes descendentes</a:t>
          </a:r>
          <a:endParaRPr lang="en-US" sz="2400" kern="1200" dirty="0"/>
        </a:p>
      </dsp:txBody>
      <dsp:txXfrm>
        <a:off x="5591423" y="1070626"/>
        <a:ext cx="2090204" cy="1297804"/>
      </dsp:txXfrm>
    </dsp:sp>
    <dsp:sp modelId="{4002B8A9-5E68-4F56-B8FD-31D5D79FA1B6}">
      <dsp:nvSpPr>
        <dsp:cNvPr id="0" name=""/>
        <dsp:cNvSpPr/>
      </dsp:nvSpPr>
      <dsp:spPr>
        <a:xfrm>
          <a:off x="7963222" y="801093"/>
          <a:ext cx="2170958" cy="1378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63958A-23C0-4650-B81B-1AD1C0FAB438}">
      <dsp:nvSpPr>
        <dsp:cNvPr id="0" name=""/>
        <dsp:cNvSpPr/>
      </dsp:nvSpPr>
      <dsp:spPr>
        <a:xfrm>
          <a:off x="8204440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Trabalho 1</a:t>
          </a:r>
          <a:endParaRPr lang="en-US" sz="2400" kern="1200" dirty="0"/>
        </a:p>
      </dsp:txBody>
      <dsp:txXfrm>
        <a:off x="8244817" y="1070626"/>
        <a:ext cx="2090204" cy="1297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6861F-B356-42EC-9AE7-0001762C9A3A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86AF6-78E6-412F-8F40-ED51D8140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45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86AF6-78E6-412F-8F40-ED51D8140C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9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86AF6-78E6-412F-8F40-ED51D8140C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31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86AF6-78E6-412F-8F40-ED51D8140C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02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86AF6-78E6-412F-8F40-ED51D8140C0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61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86AF6-78E6-412F-8F40-ED51D8140C0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96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86AF6-78E6-412F-8F40-ED51D8140C0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92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86AF6-78E6-412F-8F40-ED51D8140C0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84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86AF6-78E6-412F-8F40-ED51D8140C0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00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86AF6-78E6-412F-8F40-ED51D8140C0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70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A2D91-BBD5-E236-5C11-1F11BC8A1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97C62E-A79C-4433-C38B-8958B47F57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E2AF4-EFD1-BEE5-4B94-DD331B994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666FB-B60C-F75F-B1F6-6A8595368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noProof="0"/>
              <a:t>PECE – Poli: Introdução a Redes Neurais</a:t>
            </a:r>
            <a:endParaRPr lang="pt-BR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931AA-D637-B576-BE02-3030BAD81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48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C8B29-3C88-EEBB-8382-6CF5D7605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AF04F-FD21-B3CF-8BB2-3EF0B2C86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3A6C3-CBE8-000D-AFF2-742B37BE6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FBA8C-A07B-7B8F-20C3-134F70457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DC410-1E0D-AF2F-171C-A03A0311D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6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D59C35-3178-58CD-2A26-B474CEAA52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9F30DC-1DC7-7672-9F76-17F610D83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DB266-F9F5-72BE-031C-5900BE204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24F4C-13EB-EA78-61A3-5DF88BBF2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73776-A747-08E4-3D08-B9E8284BF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17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66523-72BC-11FC-5178-847B1F821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C6266-E1FD-4F2B-2779-D249E928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D509A-2C55-5956-F678-87FE44320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8F9C2-EB61-8942-46F4-1725D753B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DE099-DB71-F217-81B7-75A859CFF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48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E4EBF-F33E-AFAC-7BA8-5E9C0A64A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51C5D-CBCB-A713-A065-FA8394CDC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C4B78-6F1D-45D8-B34A-D2756ABBA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F9A33-804F-088E-3510-D1B669713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1EE16-8506-6365-B437-86212B66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72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B8A7D-AC11-936B-B607-C328779F7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B2386-5A0C-5D94-A681-3631668FE2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ED2FC-C962-6DC3-3323-2DF6A4EEF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883E3-F65A-FAC7-C506-B34B05416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04B1E-BE4D-280C-4060-7D41ACA12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3F962-E4E8-6FF2-2E56-CCCF3330B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313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E9093-EE02-9476-C71B-B533A3B72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A343B-4D6C-BC7F-3A64-BF04B35C0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B661F-2B17-A48A-9BB7-AC1C666D4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36DBBA-CBD9-5F8F-13D1-FDF91605DE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FEC9D9-87B2-013A-955B-F843B48B26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C8F836-8B91-6676-6952-2120912B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F27C22-8BEE-09DA-E18E-FF8F57FE1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E3A4E2-1B47-A885-8E62-E17B847E4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20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4A5F-C9D3-6853-5CA5-4FD699794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AA21A0-6F22-EA3D-8167-3E86361F4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20FD5-F01B-9309-5093-B1FCAB156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0016E5-9E26-D022-54C1-65D0DEDBF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16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4D5A76-58AD-0A64-5137-25ED8A6F4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AB4A5D-96AB-8905-3748-C66CEE9A5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084FF-888A-B58B-D58E-8363DE702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83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7637C-4A2A-664D-0E90-DF50B247D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51908-8BCF-E37D-AC43-4DB83F600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B95ADA-B7B8-2A33-0177-CDB6EC09E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D5D72-80E8-5406-E871-ECC621E3B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273CB-A7E5-DFBF-3043-DDFD4BB66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6555D-A8D5-2C7A-D70F-9F013E5C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82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54AF7-A5FA-7F74-A046-4B10736C7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6D6D6A-C3D9-AF13-3506-83B0E83F1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EAE09-61AA-3A92-E244-6331B0D3B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BB379-3093-5E2A-E65E-8F48A0D3D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40ECA-3BC6-D8F0-9123-13BE84ACB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3EE66-10A6-4B70-E3AC-61C84573E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42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B88438-4FDC-62D9-A9D5-9EDEE5F73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27BB3-B0E7-A1D4-DFA2-9A57302A6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71D99-DC0F-24F9-7515-58CA74230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FC089-2F42-10D9-21AC-FB235EB78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391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pt-BR" noProof="0"/>
              <a:t>PECE – Poli: Introdução a Redes Neurais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6244B-4F38-F3B5-A596-29025A2FB9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39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413BC0CD-964A-4DEF-9C62-745A81071F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19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9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4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302FBD-3085-45B4-30F7-BA4AB34E4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2165" y="1783959"/>
            <a:ext cx="5360350" cy="2265527"/>
          </a:xfrm>
        </p:spPr>
        <p:txBody>
          <a:bodyPr anchor="b">
            <a:normAutofit/>
          </a:bodyPr>
          <a:lstStyle/>
          <a:p>
            <a:pPr algn="l"/>
            <a:r>
              <a:rPr lang="pt-BR" dirty="0">
                <a:solidFill>
                  <a:schemeClr val="bg1"/>
                </a:solidFill>
              </a:rPr>
              <a:t>Introdução a Redes Neurais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B88DC-341D-FD48-E725-889AFF49E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2165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pt-BR" sz="2000" dirty="0">
                <a:solidFill>
                  <a:schemeClr val="bg1"/>
                </a:solidFill>
              </a:rPr>
              <a:t>Marlon Sproesser Mathias</a:t>
            </a:r>
          </a:p>
        </p:txBody>
      </p:sp>
      <p:sp>
        <p:nvSpPr>
          <p:cNvPr id="59" name="Freeform: Shape 5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Freeform: Shape 5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5" name="Picture 2" descr="logo">
            <a:extLst>
              <a:ext uri="{FF2B5EF4-FFF2-40B4-BE49-F238E27FC236}">
                <a16:creationId xmlns:a16="http://schemas.microsoft.com/office/drawing/2014/main" id="{BCF45619-DADF-58B8-9BB6-99B7E3655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382" y="1920549"/>
            <a:ext cx="4047843" cy="164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397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B18185-9DFF-7687-6F9D-3BF62F26D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10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pt-BR" sz="5200" dirty="0"/>
              <a:t>Histórico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46F7532-A57D-ACAE-DAA4-7FCC90602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3" y="1239927"/>
            <a:ext cx="8278945" cy="4680583"/>
          </a:xfrm>
        </p:spPr>
        <p:txBody>
          <a:bodyPr anchor="ctr">
            <a:normAutofit/>
          </a:bodyPr>
          <a:lstStyle/>
          <a:p>
            <a:r>
              <a:rPr lang="pt-BR" sz="2000" dirty="0"/>
              <a:t>2010 – Uso em classificação de imagens</a:t>
            </a:r>
          </a:p>
          <a:p>
            <a:r>
              <a:rPr lang="pt-BR" sz="2000" dirty="0"/>
              <a:t>Desafio </a:t>
            </a:r>
            <a:r>
              <a:rPr lang="pt-BR" sz="2000" dirty="0" err="1"/>
              <a:t>ImageNet</a:t>
            </a:r>
            <a:r>
              <a:rPr lang="pt-BR" sz="2000" dirty="0"/>
              <a:t> – 1.4 milhão de imagens em 1000 categorias</a:t>
            </a:r>
          </a:p>
          <a:p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2011 – Métodos “clássicos” </a:t>
            </a:r>
            <a:r>
              <a:rPr lang="pt-BR" sz="2000" dirty="0">
                <a:sym typeface="Wingdings" panose="05000000000000000000" pitchFamily="2" charset="2"/>
              </a:rPr>
              <a:t> 74.3% de acerto (top-</a:t>
            </a:r>
            <a:r>
              <a:rPr lang="pt-BR" sz="2000" dirty="0" err="1">
                <a:sym typeface="Wingdings" panose="05000000000000000000" pitchFamily="2" charset="2"/>
              </a:rPr>
              <a:t>five</a:t>
            </a:r>
            <a:r>
              <a:rPr lang="pt-BR" sz="2000" dirty="0">
                <a:sym typeface="Wingdings" panose="05000000000000000000" pitchFamily="2" charset="2"/>
              </a:rPr>
              <a:t>)</a:t>
            </a:r>
          </a:p>
          <a:p>
            <a:r>
              <a:rPr lang="pt-BR" sz="2000" dirty="0">
                <a:sym typeface="Wingdings" panose="05000000000000000000" pitchFamily="2" charset="2"/>
              </a:rPr>
              <a:t>2012 – RNA  83.6% de acerto</a:t>
            </a:r>
          </a:p>
          <a:p>
            <a:r>
              <a:rPr lang="pt-BR" sz="2000" dirty="0">
                <a:sym typeface="Wingdings" panose="05000000000000000000" pitchFamily="2" charset="2"/>
              </a:rPr>
              <a:t>2015 – RNA  96.4% de acerto  Problema considerado resolvido</a:t>
            </a:r>
            <a:endParaRPr lang="pt-BR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A5D0BE-2D4F-766B-6BEB-F2536CC1D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89119-1D7E-60DA-3EBC-3CD61EBD3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187174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3BC0CD-964A-4DEF-9C62-745A81071F78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632B6F-7B76-F927-285A-3BEE558FC3D5}"/>
              </a:ext>
            </a:extLst>
          </p:cNvPr>
          <p:cNvSpPr txBox="1"/>
          <p:nvPr/>
        </p:nvSpPr>
        <p:spPr>
          <a:xfrm>
            <a:off x="6343942" y="5888089"/>
            <a:ext cx="53473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en-US" sz="1200" dirty="0"/>
              <a:t>https://image-net.org/</a:t>
            </a:r>
          </a:p>
          <a:p>
            <a:pPr marL="0" indent="0" algn="r">
              <a:buNone/>
            </a:pPr>
            <a:r>
              <a:rPr lang="en-US" sz="1200" dirty="0"/>
              <a:t>Chollet, F. Deep Learning with Python, Manning Shelter Island Editor, 2018.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394C3C-F725-82D0-C1E7-0E74B43C0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990" y="3174204"/>
            <a:ext cx="33528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977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2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C039AE-56DC-0168-4732-6C32155F4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pt-BR" sz="5400"/>
              <a:t>O que é uma RNA?</a:t>
            </a:r>
          </a:p>
        </p:txBody>
      </p:sp>
      <p:grpSp>
        <p:nvGrpSpPr>
          <p:cNvPr id="22" name="Group 2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B2DC90-F172-B437-84B8-CBAF64B362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3660" y="2599509"/>
                <a:ext cx="5477744" cy="3435531"/>
              </a:xfrm>
            </p:spPr>
            <p:txBody>
              <a:bodyPr anchor="ctr">
                <a:normAutofit/>
              </a:bodyPr>
              <a:lstStyle/>
              <a:p>
                <a:r>
                  <a:rPr lang="pt-BR" sz="2000" dirty="0"/>
                  <a:t>Uma grande função</a:t>
                </a:r>
              </a:p>
              <a:p>
                <a:r>
                  <a:rPr lang="pt-BR" sz="2000" dirty="0"/>
                  <a:t>Mapeia um conjunto de dados de entrada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t-BR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sz="2000" dirty="0"/>
                  <a:t> para o valor alvo desejado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t-BR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pt-BR" sz="2000" dirty="0"/>
                  <a:t>.</a:t>
                </a:r>
              </a:p>
              <a:p>
                <a:r>
                  <a:rPr lang="pt-BR" sz="2000" dirty="0"/>
                  <a:t>Entrada definida por uma matriz </a:t>
                </a:r>
                <a14:m>
                  <m:oMath xmlns:m="http://schemas.openxmlformats.org/officeDocument/2006/math">
                    <m:r>
                      <a:rPr lang="pt-BR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pt-BR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pt-BR" sz="1600" dirty="0"/>
                  <a:t> é o número de </a:t>
                </a:r>
                <a:r>
                  <a:rPr lang="pt-BR" sz="1600" i="1" dirty="0" err="1"/>
                  <a:t>features</a:t>
                </a:r>
                <a:r>
                  <a:rPr lang="pt-BR" sz="1600" dirty="0"/>
                  <a:t> do problema (número de entradas de cada exemplo)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sz="1600" dirty="0"/>
                  <a:t> é o número de dados disponíveis (número total de exemplos de treinamento)</a:t>
                </a:r>
              </a:p>
              <a:p>
                <a:r>
                  <a:rPr lang="pt-BR" sz="2000" dirty="0"/>
                  <a:t>Saída definida por </a:t>
                </a:r>
                <a14:m>
                  <m:oMath xmlns:m="http://schemas.openxmlformats.org/officeDocument/2006/math">
                    <m:r>
                      <a:rPr lang="pt-B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  <m:r>
                      <a:rPr lang="pt-BR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pt-BR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pt-BR" sz="1600" dirty="0"/>
                  <a:t> é o número de saídas da RNA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B2DC90-F172-B437-84B8-CBAF64B362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3660" y="2599509"/>
                <a:ext cx="5477744" cy="3435531"/>
              </a:xfrm>
              <a:blipFill>
                <a:blip r:embed="rId3"/>
                <a:stretch>
                  <a:fillRect l="-10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1A572-E14F-618B-C7CE-582FA63D1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557B1B-6720-4907-AB32-31BF4F8EE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3BC0CD-964A-4DEF-9C62-745A81071F78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33" name="Picture 4" descr="O que são as redes neurais artificiais?">
            <a:extLst>
              <a:ext uri="{FF2B5EF4-FFF2-40B4-BE49-F238E27FC236}">
                <a16:creationId xmlns:a16="http://schemas.microsoft.com/office/drawing/2014/main" id="{B29E9F73-312C-543B-CD1F-B55C86E61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128" y="2665562"/>
            <a:ext cx="4928425" cy="3333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tângulo 4">
            <a:extLst>
              <a:ext uri="{FF2B5EF4-FFF2-40B4-BE49-F238E27FC236}">
                <a16:creationId xmlns:a16="http://schemas.microsoft.com/office/drawing/2014/main" id="{7AE25D85-D60B-C907-BAC9-F17013C87826}"/>
              </a:ext>
            </a:extLst>
          </p:cNvPr>
          <p:cNvSpPr/>
          <p:nvPr/>
        </p:nvSpPr>
        <p:spPr>
          <a:xfrm>
            <a:off x="5726545" y="5933830"/>
            <a:ext cx="5672388" cy="52592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pPr algn="ctr">
              <a:spcAft>
                <a:spcPts val="600"/>
              </a:spcAft>
            </a:pP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Imagem retirada de:</a:t>
            </a:r>
            <a:b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https://www.oficinadanet.com.br/tecnologia/25007-o-que-sao-as-redes-neurais-artificiais</a:t>
            </a:r>
          </a:p>
        </p:txBody>
      </p:sp>
    </p:spTree>
    <p:extLst>
      <p:ext uri="{BB962C8B-B14F-4D97-AF65-F5344CB8AC3E}">
        <p14:creationId xmlns:p14="http://schemas.microsoft.com/office/powerpoint/2010/main" val="3173915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br>
              <a:rPr lang="pt-BR" sz="1600"/>
            </a:br>
            <a:r>
              <a:rPr lang="pt-BR" sz="1600"/>
              <a:t>Principais características das redes neurais biológicas estão presentes nas RNAs </a:t>
            </a:r>
            <a:br>
              <a:rPr lang="pt-BR" sz="1600"/>
            </a:br>
            <a:endParaRPr lang="pt-BR" sz="160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50166" y="2330505"/>
            <a:ext cx="5435643" cy="3979585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1400" dirty="0"/>
              <a:t>Uma RNA consiste de uma grande quantidade de unidades de processamento simples (neurônios) interconectados;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1400" dirty="0"/>
              <a:t>Cada neurônio artificial recebe muitos sinais;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1400" dirty="0"/>
              <a:t>Os sinais recebidos pelos neurônios são modificados por um peso nas sinapses receptoras;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1400" dirty="0"/>
              <a:t>Os neurônios artificiais somam de forma ponderada as entradas;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1400" dirty="0"/>
              <a:t>Os neurônios definem a importância da informação e transmitem uma única saída;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1400" dirty="0"/>
              <a:t>A saída de um neurônio é transmitida para muitos outros neurônios;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1400" dirty="0"/>
              <a:t>Uma rede pode possuir várias camadas de neurônios. 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O que são as redes neurais artificiais?">
            <a:extLst>
              <a:ext uri="{FF2B5EF4-FFF2-40B4-BE49-F238E27FC236}">
                <a16:creationId xmlns:a16="http://schemas.microsoft.com/office/drawing/2014/main" id="{E87BD6D2-5EE2-9708-D5C7-58C9C713E5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" r="48"/>
          <a:stretch/>
        </p:blipFill>
        <p:spPr bwMode="auto">
          <a:xfrm>
            <a:off x="5891851" y="1377852"/>
            <a:ext cx="5653726" cy="38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4">
            <a:extLst>
              <a:ext uri="{FF2B5EF4-FFF2-40B4-BE49-F238E27FC236}">
                <a16:creationId xmlns:a16="http://schemas.microsoft.com/office/drawing/2014/main" id="{2B2F564F-7A58-B592-B373-C8CF719686CA}"/>
              </a:ext>
            </a:extLst>
          </p:cNvPr>
          <p:cNvSpPr/>
          <p:nvPr/>
        </p:nvSpPr>
        <p:spPr>
          <a:xfrm>
            <a:off x="5726545" y="5933830"/>
            <a:ext cx="5672388" cy="52592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pPr algn="ctr">
              <a:spcAft>
                <a:spcPts val="600"/>
              </a:spcAft>
            </a:pP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Imagem retirada de:</a:t>
            </a:r>
            <a:b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https://www.oficinadanet.com.br/tecnologia/25007-o-que-sao-as-redes-neurais-artificiais</a:t>
            </a:r>
          </a:p>
        </p:txBody>
      </p:sp>
    </p:spTree>
    <p:extLst>
      <p:ext uri="{BB962C8B-B14F-4D97-AF65-F5344CB8AC3E}">
        <p14:creationId xmlns:p14="http://schemas.microsoft.com/office/powerpoint/2010/main" val="395790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2976FB-C353-FC02-8AB4-8D976401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latin typeface="+mj-lt"/>
                <a:ea typeface="+mj-ea"/>
                <a:cs typeface="+mj-cs"/>
              </a:rPr>
              <a:t>Tipos de Camadas de uma RNA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3">
            <a:extLst>
              <a:ext uri="{FF2B5EF4-FFF2-40B4-BE49-F238E27FC236}">
                <a16:creationId xmlns:a16="http://schemas.microsoft.com/office/drawing/2014/main" id="{0A26D12A-2641-D006-9D7D-F641AE488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449" y="2336891"/>
            <a:ext cx="5314151" cy="3148635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C45856-B5DD-6D19-C98B-D988C477A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PECE – Poli: Introdução a Redes Neurais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68546-7E9B-2ADD-967E-5675CC3A8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413BC0CD-964A-4DEF-9C62-745A81071F78}" type="slidenum">
              <a:rPr lang="en-US" smtClean="0">
                <a:latin typeface="+mn-lt"/>
                <a:ea typeface="+mn-ea"/>
              </a:rPr>
              <a:pPr>
                <a:spcAft>
                  <a:spcPts val="600"/>
                </a:spcAft>
              </a:pPr>
              <a:t>13</a:t>
            </a:fld>
            <a:endParaRPr lang="en-US">
              <a:latin typeface="+mn-lt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4">
                <a:extLst>
                  <a:ext uri="{FF2B5EF4-FFF2-40B4-BE49-F238E27FC236}">
                    <a16:creationId xmlns:a16="http://schemas.microsoft.com/office/drawing/2014/main" id="{B87681FA-07F9-0138-0943-E4F80062EFE9}"/>
                  </a:ext>
                </a:extLst>
              </p:cNvPr>
              <p:cNvSpPr txBox="1"/>
              <p:nvPr/>
            </p:nvSpPr>
            <p:spPr>
              <a:xfrm>
                <a:off x="3211588" y="5555948"/>
                <a:ext cx="5768821" cy="62213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pt-BR" dirty="0"/>
                  <a:t>Exemplo de RNA com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dirty="0"/>
                  <a:t> camadas intermediárias</a:t>
                </a:r>
                <a:br>
                  <a:rPr lang="pt-BR" dirty="0"/>
                </a:br>
                <a:r>
                  <a:rPr lang="pt-BR" dirty="0"/>
                  <a:t>(veja que a camada de saída entra na conta)</a:t>
                </a:r>
              </a:p>
            </p:txBody>
          </p:sp>
        </mc:Choice>
        <mc:Fallback xmlns="">
          <p:sp>
            <p:nvSpPr>
              <p:cNvPr id="27" name="CaixaDeTexto 4">
                <a:extLst>
                  <a:ext uri="{FF2B5EF4-FFF2-40B4-BE49-F238E27FC236}">
                    <a16:creationId xmlns:a16="http://schemas.microsoft.com/office/drawing/2014/main" id="{B87681FA-07F9-0138-0943-E4F80062E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588" y="5555948"/>
                <a:ext cx="5768821" cy="622138"/>
              </a:xfrm>
              <a:prstGeom prst="rect">
                <a:avLst/>
              </a:prstGeom>
              <a:blipFill>
                <a:blip r:embed="rId3"/>
                <a:stretch>
                  <a:fillRect l="-951" t="-5882" b="-12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2971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32733-B493-8305-5A66-AD06394DE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Variáveis de uma RNA</a:t>
            </a:r>
            <a:endParaRPr lang="pt-B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D67F5-8DF7-BCE5-421A-DA350058D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6142E9-503D-5086-3218-F6A7321AF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14</a:t>
            </a:fld>
            <a:endParaRPr lang="en-US"/>
          </a:p>
        </p:txBody>
      </p:sp>
      <p:pic>
        <p:nvPicPr>
          <p:cNvPr id="6" name="Espaço Reservado para Conteúdo 3">
            <a:extLst>
              <a:ext uri="{FF2B5EF4-FFF2-40B4-BE49-F238E27FC236}">
                <a16:creationId xmlns:a16="http://schemas.microsoft.com/office/drawing/2014/main" id="{73A63EB6-2FBF-685C-39CE-DDA1EDD040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094"/>
          <a:stretch/>
        </p:blipFill>
        <p:spPr>
          <a:xfrm>
            <a:off x="0" y="1213336"/>
            <a:ext cx="9163050" cy="5288006"/>
          </a:xfrm>
        </p:spPr>
      </p:pic>
      <p:pic>
        <p:nvPicPr>
          <p:cNvPr id="11" name="Espaço Reservado para Conteúdo 3">
            <a:extLst>
              <a:ext uri="{FF2B5EF4-FFF2-40B4-BE49-F238E27FC236}">
                <a16:creationId xmlns:a16="http://schemas.microsoft.com/office/drawing/2014/main" id="{C988C55F-97CE-D29C-DA90-2BB26DB7AB6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9" t="69356" r="25675" b="4914"/>
          <a:stretch/>
        </p:blipFill>
        <p:spPr>
          <a:xfrm>
            <a:off x="8464118" y="1340016"/>
            <a:ext cx="3362325" cy="137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609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B32733-B493-8305-5A66-AD06394D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pt-BR" sz="3700"/>
              <a:t>Avaliação de uma RNA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78024F-21EF-9591-2AAA-9DFF824EB9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7" t="-1590" r="1924" b="1589"/>
          <a:stretch/>
        </p:blipFill>
        <p:spPr>
          <a:xfrm>
            <a:off x="5873189" y="1332752"/>
            <a:ext cx="5469145" cy="399658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D67F5-8DF7-BCE5-421A-DA350058D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85810" y="6492240"/>
            <a:ext cx="3050866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pt-BR" sz="1100"/>
              <a:t>PECE – Poli: Introdução a Redes Neurais</a:t>
            </a:r>
            <a:endParaRPr lang="en-US" sz="11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6142E9-503D-5086-3218-F6A7321AF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5070" y="6492240"/>
            <a:ext cx="105571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3BC0CD-964A-4DEF-9C62-745A81071F78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BC9D9551-6115-E6A2-5CC9-0AF0CADB77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1846668"/>
              </p:ext>
            </p:extLst>
          </p:nvPr>
        </p:nvGraphicFramePr>
        <p:xfrm>
          <a:off x="296968" y="2631381"/>
          <a:ext cx="5027320" cy="3351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9D2C869B-5716-423E-A163-A2A27763C2C0}"/>
              </a:ext>
            </a:extLst>
          </p:cNvPr>
          <p:cNvSpPr txBox="1"/>
          <p:nvPr/>
        </p:nvSpPr>
        <p:spPr>
          <a:xfrm>
            <a:off x="9528575" y="6067148"/>
            <a:ext cx="22365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Eduardo Lobo </a:t>
            </a:r>
            <a:r>
              <a:rPr lang="en-US" sz="1200" dirty="0" err="1"/>
              <a:t>Lustosa</a:t>
            </a:r>
            <a:r>
              <a:rPr lang="en-US" sz="1200" dirty="0"/>
              <a:t> Cabral</a:t>
            </a:r>
          </a:p>
        </p:txBody>
      </p:sp>
    </p:spTree>
    <p:extLst>
      <p:ext uri="{BB962C8B-B14F-4D97-AF65-F5344CB8AC3E}">
        <p14:creationId xmlns:p14="http://schemas.microsoft.com/office/powerpoint/2010/main" val="116691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B32733-B493-8305-5A66-AD06394D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pt-BR" sz="3700"/>
              <a:t>Avaliação de uma RNA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D67F5-8DF7-BCE5-421A-DA350058D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85810" y="6492240"/>
            <a:ext cx="3050866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pt-BR" sz="1100"/>
              <a:t>PECE – Poli: Introdução a Redes Neurais</a:t>
            </a:r>
            <a:endParaRPr lang="en-US" sz="11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6142E9-503D-5086-3218-F6A7321AF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5070" y="6492240"/>
            <a:ext cx="105571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3BC0CD-964A-4DEF-9C62-745A81071F78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BC9D9551-6115-E6A2-5CC9-0AF0CADB77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4256147"/>
              </p:ext>
            </p:extLst>
          </p:nvPr>
        </p:nvGraphicFramePr>
        <p:xfrm>
          <a:off x="296968" y="2631381"/>
          <a:ext cx="5027320" cy="3351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64EEEF0D-67A9-9BBA-3ADA-3E27289AED00}"/>
              </a:ext>
            </a:extLst>
          </p:cNvPr>
          <p:cNvSpPr txBox="1"/>
          <p:nvPr/>
        </p:nvSpPr>
        <p:spPr>
          <a:xfrm>
            <a:off x="9528575" y="6067148"/>
            <a:ext cx="22365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Eduardo Lobo </a:t>
            </a:r>
            <a:r>
              <a:rPr lang="en-US" sz="1200" dirty="0" err="1"/>
              <a:t>Lustosa</a:t>
            </a:r>
            <a:r>
              <a:rPr lang="en-US" sz="1200" dirty="0"/>
              <a:t> Cabral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C33ACC-2000-9AE4-6B18-71EC04B54B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9954" y="2103603"/>
            <a:ext cx="5677692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21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2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C039AE-56DC-0168-4732-6C32155F4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pt-BR" sz="5400" dirty="0"/>
              <a:t>Como treinar uma RNA?</a:t>
            </a:r>
          </a:p>
        </p:txBody>
      </p:sp>
      <p:grpSp>
        <p:nvGrpSpPr>
          <p:cNvPr id="22" name="Group 2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2DC90-F172-B437-84B8-CBAF64B36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286001"/>
            <a:ext cx="5477744" cy="4064924"/>
          </a:xfrm>
        </p:spPr>
        <p:txBody>
          <a:bodyPr anchor="ctr">
            <a:normAutofit/>
          </a:bodyPr>
          <a:lstStyle/>
          <a:p>
            <a:r>
              <a:rPr lang="pt-BR" sz="2000" dirty="0"/>
              <a:t>Uma RNA deve ser treinada para que ela consiga mapear um problema</a:t>
            </a:r>
          </a:p>
          <a:p>
            <a:pPr lvl="1"/>
            <a:r>
              <a:rPr lang="pt-BR" sz="1600" dirty="0"/>
              <a:t>Seja de regressão ou de classificação</a:t>
            </a:r>
          </a:p>
          <a:p>
            <a:r>
              <a:rPr lang="pt-BR" sz="2000" i="1" dirty="0"/>
              <a:t>Treinamento</a:t>
            </a:r>
            <a:r>
              <a:rPr lang="pt-BR" sz="2000" dirty="0"/>
              <a:t> é o processo de definir os pesos da rede</a:t>
            </a:r>
          </a:p>
          <a:p>
            <a:r>
              <a:rPr lang="pt-BR" sz="2000" dirty="0"/>
              <a:t>O </a:t>
            </a:r>
            <a:r>
              <a:rPr lang="pt-BR" sz="2000" i="1" dirty="0"/>
              <a:t>aprendizado supervisionado</a:t>
            </a:r>
            <a:r>
              <a:rPr lang="pt-BR" sz="2000" dirty="0"/>
              <a:t> de uma RNA exige um conjunto de dados rotulados e classificados.</a:t>
            </a:r>
          </a:p>
          <a:p>
            <a:r>
              <a:rPr lang="pt-BR" sz="2000" dirty="0"/>
              <a:t>No </a:t>
            </a:r>
            <a:r>
              <a:rPr lang="pt-BR" sz="2000" i="1" dirty="0"/>
              <a:t>aprendizado não-supervisionado</a:t>
            </a:r>
            <a:r>
              <a:rPr lang="pt-BR" sz="2000" dirty="0"/>
              <a:t>, a RNA encontra padrões em dados não rotulados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1A572-E14F-618B-C7CE-582FA63D1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557B1B-6720-4907-AB32-31BF4F8EE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3BC0CD-964A-4DEF-9C62-745A81071F78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C020B4-0966-3006-B9FC-77E740BA2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478" y="2984778"/>
            <a:ext cx="4610382" cy="25885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9BB6A8F-FB7B-A070-A622-125B1086DDAC}"/>
              </a:ext>
            </a:extLst>
          </p:cNvPr>
          <p:cNvSpPr txBox="1"/>
          <p:nvPr/>
        </p:nvSpPr>
        <p:spPr>
          <a:xfrm>
            <a:off x="7356992" y="5495159"/>
            <a:ext cx="29407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200" dirty="0"/>
              <a:t>Chollet, F. Deep Learning with Python, Manning Shelter Island Editor, 2018.</a:t>
            </a:r>
          </a:p>
        </p:txBody>
      </p:sp>
    </p:spTree>
    <p:extLst>
      <p:ext uri="{BB962C8B-B14F-4D97-AF65-F5344CB8AC3E}">
        <p14:creationId xmlns:p14="http://schemas.microsoft.com/office/powerpoint/2010/main" val="2470558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F6A11E-F7BF-5A45-3DE2-2D47F336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pt-BR" sz="4800" dirty="0"/>
              <a:t>Tipos de treinamento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9D25B7-CDAB-C7DB-2A37-06F9DD2C7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 dirty="0"/>
              <a:t>PECE – Poli: Introdução a Redes Neurais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F74C4-573F-0AAC-6047-8BCDD2A77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3BC0CD-964A-4DEF-9C62-745A81071F78}" type="slidenum">
              <a:rPr lang="pt-BR" smtClean="0"/>
              <a:pPr>
                <a:spcAft>
                  <a:spcPts val="600"/>
                </a:spcAft>
              </a:pPr>
              <a:t>18</a:t>
            </a:fld>
            <a:endParaRPr lang="pt-BR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5B50C8D-3765-DDDA-3425-D17F90D1FC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1713353"/>
              </p:ext>
            </p:extLst>
          </p:nvPr>
        </p:nvGraphicFramePr>
        <p:xfrm>
          <a:off x="5590678" y="1640322"/>
          <a:ext cx="5591355" cy="3712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748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9AE1604-BB93-4F6D-94D6-F2A6021FC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9270323-9616-4384-857D-E86B78272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A3838D5-9565-4601-BAC3-D1B5BDB8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349A4B8-3246-4579-922E-FE1155C7F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D8F889-B5D1-9510-34B6-612BA4FC0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917" y="847827"/>
            <a:ext cx="4709345" cy="1169585"/>
          </a:xfrm>
        </p:spPr>
        <p:txBody>
          <a:bodyPr anchor="b">
            <a:normAutofit/>
          </a:bodyPr>
          <a:lstStyle/>
          <a:p>
            <a:r>
              <a:rPr lang="en-US" sz="3700"/>
              <a:t>Treinamento supervisionado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521BFB-DA46-D6B1-0A58-0732BAD7C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14140"/>
          <a:stretch/>
        </p:blipFill>
        <p:spPr>
          <a:xfrm>
            <a:off x="3653762" y="856555"/>
            <a:ext cx="1793901" cy="192524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34377" y="2188548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55B9B-698F-3643-260E-DBB707134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5228" y="2508105"/>
            <a:ext cx="4709345" cy="3632493"/>
          </a:xfrm>
        </p:spPr>
        <p:txBody>
          <a:bodyPr anchor="ctr">
            <a:normAutofit/>
          </a:bodyPr>
          <a:lstStyle/>
          <a:p>
            <a:r>
              <a:rPr lang="pt-BR" sz="2000"/>
              <a:t>Dados de entrada e de saída são conhecidos</a:t>
            </a:r>
          </a:p>
          <a:p>
            <a:r>
              <a:rPr lang="pt-BR" sz="2000"/>
              <a:t>Problemas de classificação</a:t>
            </a:r>
          </a:p>
          <a:p>
            <a:r>
              <a:rPr lang="pt-BR" sz="2000"/>
              <a:t>Problemas de regressão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24575C-F5A0-5DFD-BD34-4A06FE7F9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658A33-7E1B-C723-2A0B-612AE8519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3BC0CD-964A-4DEF-9C62-745A81071F78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B25AD3B-0F74-167D-A97C-6ADF17D694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60" t="20921" r="25783" b="19227"/>
          <a:stretch/>
        </p:blipFill>
        <p:spPr bwMode="auto">
          <a:xfrm>
            <a:off x="1032667" y="2498690"/>
            <a:ext cx="1793901" cy="1878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5F8C5FC0-858F-A5A2-CA0B-EA1186D10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762" y="2958336"/>
            <a:ext cx="1804594" cy="1366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>
            <a:extLst>
              <a:ext uri="{FF2B5EF4-FFF2-40B4-BE49-F238E27FC236}">
                <a16:creationId xmlns:a16="http://schemas.microsoft.com/office/drawing/2014/main" id="{185CBC04-F67E-23A3-9F07-7E39E534C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668" y="901957"/>
            <a:ext cx="1793900" cy="134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FCD4FB-01C5-94C8-4FD3-FFB8E8B7A1AD}"/>
              </a:ext>
            </a:extLst>
          </p:cNvPr>
          <p:cNvSpPr txBox="1"/>
          <p:nvPr/>
        </p:nvSpPr>
        <p:spPr>
          <a:xfrm>
            <a:off x="538067" y="6071511"/>
            <a:ext cx="2582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Fotos</a:t>
            </a:r>
            <a:r>
              <a:rPr lang="en-US" sz="1400" dirty="0"/>
              <a:t> de Wikimedia commons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962DB5-48AF-176F-AAEA-57AF6EDE3FAD}"/>
              </a:ext>
            </a:extLst>
          </p:cNvPr>
          <p:cNvSpPr txBox="1"/>
          <p:nvPr/>
        </p:nvSpPr>
        <p:spPr>
          <a:xfrm>
            <a:off x="1362795" y="5150498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Cachorro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0F787B-FE42-D967-5328-25FB8B6A80E5}"/>
              </a:ext>
            </a:extLst>
          </p:cNvPr>
          <p:cNvSpPr txBox="1"/>
          <p:nvPr/>
        </p:nvSpPr>
        <p:spPr>
          <a:xfrm>
            <a:off x="4173223" y="515049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Gato</a:t>
            </a:r>
            <a:endParaRPr lang="en-US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B4211DBC-6330-A65C-6D4C-305EDB64FED1}"/>
              </a:ext>
            </a:extLst>
          </p:cNvPr>
          <p:cNvSpPr/>
          <p:nvPr/>
        </p:nvSpPr>
        <p:spPr>
          <a:xfrm>
            <a:off x="1829446" y="4485736"/>
            <a:ext cx="258146" cy="661337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0E3A00B9-A791-431D-693C-051311476D4B}"/>
              </a:ext>
            </a:extLst>
          </p:cNvPr>
          <p:cNvSpPr/>
          <p:nvPr/>
        </p:nvSpPr>
        <p:spPr>
          <a:xfrm>
            <a:off x="4416761" y="4485736"/>
            <a:ext cx="258146" cy="661337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8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84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6A7692-1E65-25BE-FF9C-A9258C9B0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Ementa</a:t>
            </a:r>
          </a:p>
        </p:txBody>
      </p:sp>
      <p:grpSp>
        <p:nvGrpSpPr>
          <p:cNvPr id="100" name="Group 86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Rectangle 9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6CAD4-9E23-616B-5903-852E15930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295331"/>
            <a:ext cx="10143668" cy="3739709"/>
          </a:xfrm>
        </p:spPr>
        <p:txBody>
          <a:bodyPr anchor="ctr">
            <a:normAutofit fontScale="92500" lnSpcReduction="10000"/>
          </a:bodyPr>
          <a:lstStyle/>
          <a:p>
            <a:pPr marL="105750" indent="-180000">
              <a:spcBef>
                <a:spcPts val="0"/>
              </a:spcBef>
              <a:spcAft>
                <a:spcPts val="600"/>
              </a:spcAft>
            </a:pPr>
            <a:r>
              <a:rPr lang="pt-BR" sz="1600" dirty="0"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Conceitos básicos e introdução às redes neurais artificiais. </a:t>
            </a:r>
          </a:p>
          <a:p>
            <a:pPr marL="105750" indent="-180000">
              <a:spcBef>
                <a:spcPts val="0"/>
              </a:spcBef>
              <a:spcAft>
                <a:spcPts val="600"/>
              </a:spcAft>
            </a:pPr>
            <a:r>
              <a:rPr lang="pt-BR" sz="1600" dirty="0"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Treinamento supervisionado e não supervisionado.</a:t>
            </a:r>
          </a:p>
          <a:p>
            <a:pPr marL="105750" indent="-180000">
              <a:spcBef>
                <a:spcPts val="0"/>
              </a:spcBef>
              <a:spcAft>
                <a:spcPts val="600"/>
              </a:spcAft>
            </a:pPr>
            <a:r>
              <a:rPr lang="pt-BR" sz="1600" dirty="0"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Principais arquiteturas de redes.</a:t>
            </a:r>
          </a:p>
          <a:p>
            <a:pPr marL="105750" indent="-180000">
              <a:spcBef>
                <a:spcPts val="0"/>
              </a:spcBef>
              <a:spcAft>
                <a:spcPts val="600"/>
              </a:spcAft>
            </a:pPr>
            <a:r>
              <a:rPr lang="pt-BR" sz="1600" dirty="0"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Redes “alimentadas-adiante”.</a:t>
            </a:r>
          </a:p>
          <a:p>
            <a:pPr marL="105750" indent="-180000">
              <a:spcBef>
                <a:spcPts val="0"/>
              </a:spcBef>
              <a:spcAft>
                <a:spcPts val="600"/>
              </a:spcAft>
            </a:pPr>
            <a:r>
              <a:rPr lang="pt-BR" sz="1600" dirty="0" err="1"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Perceptrons</a:t>
            </a:r>
            <a:r>
              <a:rPr lang="pt-BR" sz="1600" dirty="0">
                <a:latin typeface="Helvetica" panose="020B0604020202020204" pitchFamily="34" charset="0"/>
                <a:ea typeface="Calibri" panose="020F0502020204030204" pitchFamily="34" charset="0"/>
              </a:rPr>
              <a:t>, u</a:t>
            </a:r>
            <a:r>
              <a:rPr lang="pt-BR" sz="1600" dirty="0"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nidades lineares e não lineares.</a:t>
            </a:r>
          </a:p>
          <a:p>
            <a:pPr marL="105750" indent="-180000">
              <a:spcBef>
                <a:spcPts val="0"/>
              </a:spcBef>
              <a:spcAft>
                <a:spcPts val="600"/>
              </a:spcAft>
            </a:pPr>
            <a:r>
              <a:rPr lang="pt-BR" sz="1600" dirty="0"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Redes rasas e redes profundas.</a:t>
            </a:r>
          </a:p>
          <a:p>
            <a:pPr marL="105750" indent="-180000">
              <a:spcBef>
                <a:spcPts val="0"/>
              </a:spcBef>
              <a:spcAft>
                <a:spcPts val="600"/>
              </a:spcAft>
            </a:pPr>
            <a:r>
              <a:rPr lang="pt-BR" sz="1600" dirty="0"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O algoritmo de </a:t>
            </a:r>
            <a:r>
              <a:rPr lang="pt-BR" sz="1600" dirty="0" err="1"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retro-propagação</a:t>
            </a:r>
            <a:r>
              <a:rPr lang="pt-BR" sz="1600" dirty="0"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.</a:t>
            </a:r>
          </a:p>
          <a:p>
            <a:pPr marL="105750" indent="-180000">
              <a:spcBef>
                <a:spcPts val="0"/>
              </a:spcBef>
              <a:spcAft>
                <a:spcPts val="600"/>
              </a:spcAft>
            </a:pPr>
            <a:r>
              <a:rPr lang="pt-BR" sz="1600" dirty="0"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Ajuste de funções e classificação de padrões usando redes neurais artificiais.</a:t>
            </a:r>
            <a:endParaRPr lang="pt-BR" sz="1600" dirty="0">
              <a:latin typeface="Helvetica" panose="020B0604020202020204" pitchFamily="34" charset="0"/>
              <a:ea typeface="Calibri" panose="020F0502020204030204" pitchFamily="34" charset="0"/>
            </a:endParaRPr>
          </a:p>
          <a:p>
            <a:pPr marL="105750" indent="-180000">
              <a:spcBef>
                <a:spcPts val="0"/>
              </a:spcBef>
              <a:spcAft>
                <a:spcPts val="600"/>
              </a:spcAft>
            </a:pPr>
            <a:r>
              <a:rPr lang="pt-BR" sz="1600" dirty="0"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Introdução à plataforma </a:t>
            </a:r>
            <a:r>
              <a:rPr lang="pt-BR" sz="1600" dirty="0" err="1"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TensorFlow</a:t>
            </a:r>
            <a:r>
              <a:rPr lang="pt-BR" sz="1600" dirty="0"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/</a:t>
            </a:r>
            <a:r>
              <a:rPr lang="pt-BR" sz="1600" dirty="0" err="1"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Keras</a:t>
            </a:r>
            <a:r>
              <a:rPr lang="pt-BR" sz="1600" dirty="0"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.</a:t>
            </a:r>
            <a:endParaRPr lang="pt-BR" sz="1600" dirty="0">
              <a:latin typeface="Helvetica" panose="020B0604020202020204" pitchFamily="34" charset="0"/>
              <a:ea typeface="Calibri" panose="020F0502020204030204" pitchFamily="34" charset="0"/>
            </a:endParaRPr>
          </a:p>
          <a:p>
            <a:pPr marL="105750" indent="-180000">
              <a:spcBef>
                <a:spcPts val="0"/>
              </a:spcBef>
              <a:spcAft>
                <a:spcPts val="600"/>
              </a:spcAft>
            </a:pPr>
            <a:r>
              <a:rPr lang="pt-BR" sz="1600" dirty="0"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Criação, treinamento e avaliação de redes neurais sequenciais usando o </a:t>
            </a:r>
            <a:r>
              <a:rPr lang="pt-BR" sz="1600" dirty="0" err="1"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Keras</a:t>
            </a:r>
            <a:r>
              <a:rPr lang="pt-BR" sz="1600" dirty="0"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.</a:t>
            </a:r>
          </a:p>
          <a:p>
            <a:pPr marL="105750" indent="-180000">
              <a:spcBef>
                <a:spcPts val="0"/>
              </a:spcBef>
              <a:spcAft>
                <a:spcPts val="600"/>
              </a:spcAft>
            </a:pPr>
            <a:r>
              <a:rPr lang="pt-BR" sz="1600" dirty="0"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Configuração de conjunto de dados: normalização de dados, dados de treinamento, dados de desenvolvimento e dados de teste.</a:t>
            </a:r>
            <a:endParaRPr lang="pt-BR" sz="1600" dirty="0">
              <a:latin typeface="Helvetica" panose="020B0604020202020204" pitchFamily="34" charset="0"/>
              <a:ea typeface="Calibri" panose="020F0502020204030204" pitchFamily="34" charset="0"/>
            </a:endParaRPr>
          </a:p>
          <a:p>
            <a:pPr marL="105750" indent="-180000">
              <a:spcBef>
                <a:spcPts val="0"/>
              </a:spcBef>
              <a:spcAft>
                <a:spcPts val="600"/>
              </a:spcAft>
            </a:pPr>
            <a:r>
              <a:rPr lang="pt-BR" sz="1600" dirty="0"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Inicialização dos parâmetros da rede.</a:t>
            </a:r>
          </a:p>
          <a:p>
            <a:pPr marL="105750" indent="-180000">
              <a:spcBef>
                <a:spcPts val="0"/>
              </a:spcBef>
              <a:spcAft>
                <a:spcPts val="600"/>
              </a:spcAft>
            </a:pPr>
            <a:r>
              <a:rPr lang="pt-BR" sz="1600" dirty="0"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Métodos de otimização.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198606-7413-B486-9D9D-65BDB646F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473143-FFB1-AECD-6AB8-A6C5C50D1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3BC0CD-964A-4DEF-9C62-745A81071F78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8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A52CEC-52EC-376F-1D06-696312911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Treinamento não-supervisionado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DCE2-0F88-1557-F97D-5751B3A05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pt-BR" sz="2000"/>
              <a:t>Somente dados de entrada são conhecidos</a:t>
            </a:r>
          </a:p>
          <a:p>
            <a:r>
              <a:rPr lang="pt-BR" sz="2000"/>
              <a:t>Redução de dimensões</a:t>
            </a:r>
          </a:p>
          <a:p>
            <a:r>
              <a:rPr lang="pt-BR" sz="2000"/>
              <a:t>Clusterização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034FD9-A17F-8347-D78E-5BDDA0EE3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FF1B4-381C-96FC-CF46-6F17C20E5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3BC0CD-964A-4DEF-9C62-745A81071F78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6C4C495-20CF-75DB-B661-9FBCA14DA4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3" b="14140"/>
          <a:stretch/>
        </p:blipFill>
        <p:spPr>
          <a:xfrm>
            <a:off x="8412375" y="4797513"/>
            <a:ext cx="1263470" cy="1355976"/>
          </a:xfrm>
          <a:prstGeom prst="rect">
            <a:avLst/>
          </a:prstGeom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3B945737-AE5F-2B0B-2249-30B8820B08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60" t="20921" r="25783" b="19227"/>
          <a:stretch/>
        </p:blipFill>
        <p:spPr bwMode="auto">
          <a:xfrm>
            <a:off x="6342273" y="2823870"/>
            <a:ext cx="1196862" cy="125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F3F4B4FD-4D70-16F7-CBF8-1052C5B49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147" y="4996080"/>
            <a:ext cx="1420915" cy="1075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>
            <a:extLst>
              <a:ext uri="{FF2B5EF4-FFF2-40B4-BE49-F238E27FC236}">
                <a16:creationId xmlns:a16="http://schemas.microsoft.com/office/drawing/2014/main" id="{052D37CC-B134-F693-2B5D-DE69BDBAF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954304"/>
            <a:ext cx="1522445" cy="1141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228D11A-9B64-59A8-8650-1A81DD7C99DB}"/>
              </a:ext>
            </a:extLst>
          </p:cNvPr>
          <p:cNvSpPr/>
          <p:nvPr/>
        </p:nvSpPr>
        <p:spPr>
          <a:xfrm>
            <a:off x="5766318" y="2500604"/>
            <a:ext cx="4530898" cy="1847109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75F9C6E-F05A-DBBE-FA78-A055EA089D8E}"/>
              </a:ext>
            </a:extLst>
          </p:cNvPr>
          <p:cNvSpPr/>
          <p:nvPr/>
        </p:nvSpPr>
        <p:spPr>
          <a:xfrm>
            <a:off x="5766318" y="4551947"/>
            <a:ext cx="4530898" cy="184710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0AC389-B848-42EB-07F8-AD8EA66FD31A}"/>
              </a:ext>
            </a:extLst>
          </p:cNvPr>
          <p:cNvSpPr txBox="1"/>
          <p:nvPr/>
        </p:nvSpPr>
        <p:spPr>
          <a:xfrm>
            <a:off x="0" y="6184463"/>
            <a:ext cx="2582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Fotos</a:t>
            </a:r>
            <a:r>
              <a:rPr lang="en-US" sz="1400" dirty="0"/>
              <a:t> de Wikimedia commons</a:t>
            </a:r>
          </a:p>
        </p:txBody>
      </p:sp>
    </p:spTree>
    <p:extLst>
      <p:ext uri="{BB962C8B-B14F-4D97-AF65-F5344CB8AC3E}">
        <p14:creationId xmlns:p14="http://schemas.microsoft.com/office/powerpoint/2010/main" val="3428280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2E796-3ABA-C14F-465A-81D18F5B7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5138304" cy="2781567"/>
          </a:xfrm>
        </p:spPr>
        <p:txBody>
          <a:bodyPr anchor="ctr">
            <a:normAutofit/>
          </a:bodyPr>
          <a:lstStyle/>
          <a:p>
            <a:r>
              <a:rPr lang="pt-BR" sz="4000" dirty="0"/>
              <a:t>Treinamento</a:t>
            </a:r>
            <a:br>
              <a:rPr lang="pt-BR" sz="4000" dirty="0"/>
            </a:br>
            <a:r>
              <a:rPr lang="pt-BR" sz="4000" dirty="0" err="1"/>
              <a:t>auto-supervisionado</a:t>
            </a:r>
            <a:endParaRPr lang="pt-BR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F1572-DF7D-FCB0-F8CA-9327FB765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8"/>
            <a:ext cx="4971824" cy="2622946"/>
          </a:xfrm>
        </p:spPr>
        <p:txBody>
          <a:bodyPr anchor="ctr">
            <a:normAutofit/>
          </a:bodyPr>
          <a:lstStyle/>
          <a:p>
            <a:r>
              <a:rPr lang="pt-BR" sz="2000" dirty="0"/>
              <a:t>As saídas (categorias) não são definidas por humanos, mas sim, extraídas dos dados</a:t>
            </a:r>
          </a:p>
          <a:p>
            <a:r>
              <a:rPr lang="pt-BR" sz="2000" dirty="0"/>
              <a:t>Predição da próxima palavra num texto</a:t>
            </a:r>
          </a:p>
          <a:p>
            <a:r>
              <a:rPr lang="pt-BR" sz="2000" dirty="0"/>
              <a:t>Séries temporais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A383EA-CCFE-70CF-2128-DC0721449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897AB-FA05-6EF5-67EF-38974559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187174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3BC0CD-964A-4DEF-9C62-745A81071F78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E48016-CF83-4879-C284-3F760DFD05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196"/>
          <a:stretch/>
        </p:blipFill>
        <p:spPr>
          <a:xfrm>
            <a:off x="3222442" y="4369593"/>
            <a:ext cx="5747113" cy="114272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7007F6E-9C76-B1F9-58EA-E568315B2D13}"/>
              </a:ext>
            </a:extLst>
          </p:cNvPr>
          <p:cNvSpPr/>
          <p:nvPr/>
        </p:nvSpPr>
        <p:spPr>
          <a:xfrm>
            <a:off x="3298409" y="4401054"/>
            <a:ext cx="2156093" cy="846113"/>
          </a:xfrm>
          <a:prstGeom prst="rect">
            <a:avLst/>
          </a:prstGeom>
          <a:solidFill>
            <a:srgbClr val="E7E6E6">
              <a:alpha val="10196"/>
            </a:srgb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BD5DEE-01C4-7520-7494-0E8A94602BB7}"/>
              </a:ext>
            </a:extLst>
          </p:cNvPr>
          <p:cNvSpPr/>
          <p:nvPr/>
        </p:nvSpPr>
        <p:spPr>
          <a:xfrm>
            <a:off x="5454503" y="4401054"/>
            <a:ext cx="641498" cy="846113"/>
          </a:xfrm>
          <a:prstGeom prst="rect">
            <a:avLst/>
          </a:prstGeom>
          <a:solidFill>
            <a:srgbClr val="E7E6E6">
              <a:alpha val="10196"/>
            </a:srgb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Curved Up 8">
            <a:extLst>
              <a:ext uri="{FF2B5EF4-FFF2-40B4-BE49-F238E27FC236}">
                <a16:creationId xmlns:a16="http://schemas.microsoft.com/office/drawing/2014/main" id="{C75E57E3-40CB-8B9B-DB57-3670072C9313}"/>
              </a:ext>
            </a:extLst>
          </p:cNvPr>
          <p:cNvSpPr/>
          <p:nvPr/>
        </p:nvSpPr>
        <p:spPr>
          <a:xfrm flipV="1">
            <a:off x="4720856" y="3754559"/>
            <a:ext cx="1158949" cy="598301"/>
          </a:xfrm>
          <a:prstGeom prst="curved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387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6EFC920F-B85A-4068-BD93-41064EDE9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61" name="Group 2060">
            <a:extLst>
              <a:ext uri="{FF2B5EF4-FFF2-40B4-BE49-F238E27FC236}">
                <a16:creationId xmlns:a16="http://schemas.microsoft.com/office/drawing/2014/main" id="{1C559108-BBAE-426C-8564-051D2BA6D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062" name="Rectangle 2061">
              <a:extLst>
                <a:ext uri="{FF2B5EF4-FFF2-40B4-BE49-F238E27FC236}">
                  <a16:creationId xmlns:a16="http://schemas.microsoft.com/office/drawing/2014/main" id="{42BC35EE-6650-42D2-AEFB-4B7CD1AFC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3" name="Rectangle 2062">
              <a:extLst>
                <a:ext uri="{FF2B5EF4-FFF2-40B4-BE49-F238E27FC236}">
                  <a16:creationId xmlns:a16="http://schemas.microsoft.com/office/drawing/2014/main" id="{0952C743-9049-4DFB-878B-2AB07B6E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986767-536A-AC5A-483C-341387B0F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25" y="1238081"/>
            <a:ext cx="4709345" cy="962953"/>
          </a:xfrm>
        </p:spPr>
        <p:txBody>
          <a:bodyPr anchor="b">
            <a:normAutofit/>
          </a:bodyPr>
          <a:lstStyle/>
          <a:p>
            <a:r>
              <a:rPr lang="pt-BR" sz="3200"/>
              <a:t>Aprendizado por reforço</a:t>
            </a:r>
          </a:p>
        </p:txBody>
      </p:sp>
      <p:sp>
        <p:nvSpPr>
          <p:cNvPr id="2067" name="Rectangle 2066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FFB3D-F093-99E0-5C85-1B0D4AD44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736" y="2508105"/>
            <a:ext cx="5799447" cy="3632493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pt-BR" sz="2000" dirty="0"/>
              <a:t>Treinamento faz rede buscar uma recompensa</a:t>
            </a:r>
          </a:p>
          <a:p>
            <a:pPr>
              <a:lnSpc>
                <a:spcPct val="200000"/>
              </a:lnSpc>
            </a:pPr>
            <a:r>
              <a:rPr lang="pt-BR" sz="2000" dirty="0"/>
              <a:t>Pontuação em um jogo</a:t>
            </a:r>
          </a:p>
          <a:p>
            <a:pPr>
              <a:lnSpc>
                <a:spcPct val="200000"/>
              </a:lnSpc>
            </a:pPr>
            <a:r>
              <a:rPr lang="pt-BR" sz="2000" dirty="0"/>
              <a:t>Robótica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97B60C-26C5-9B06-3629-5B479BA0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PECE – Poli: Introdução a Redes Neurais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39F10-13E1-8FF6-F4E2-A6D5295CF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3BC0CD-964A-4DEF-9C62-745A81071F78}" type="slidenum">
              <a:rPr lang="pt-BR" smtClean="0"/>
              <a:pPr>
                <a:spcAft>
                  <a:spcPts val="600"/>
                </a:spcAft>
              </a:pPr>
              <a:t>22</a:t>
            </a:fld>
            <a:endParaRPr lang="pt-BR"/>
          </a:p>
        </p:txBody>
      </p:sp>
      <p:pic>
        <p:nvPicPr>
          <p:cNvPr id="1026" name="Picture 2" descr="nature">
            <a:extLst>
              <a:ext uri="{FF2B5EF4-FFF2-40B4-BE49-F238E27FC236}">
                <a16:creationId xmlns:a16="http://schemas.microsoft.com/office/drawing/2014/main" id="{3C968EB2-904D-EF52-455E-A1B2D2F25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711" y="814850"/>
            <a:ext cx="4089202" cy="5433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532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5" name="Rectangle 59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1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57902D-220E-9AD6-E189-2015BF7CF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pt-BR" sz="4800" dirty="0"/>
              <a:t>Próxima aula</a:t>
            </a:r>
            <a:endParaRPr lang="en-US" sz="4800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EE97E5-F284-15E7-9FB4-8F2257369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E18FDC-8543-BE94-7725-D332D5FC2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3BC0CD-964A-4DEF-9C62-745A81071F78}" type="slidenum">
              <a:rPr lang="en-US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  <p:graphicFrame>
        <p:nvGraphicFramePr>
          <p:cNvPr id="53" name="Content Placeholder 2">
            <a:extLst>
              <a:ext uri="{FF2B5EF4-FFF2-40B4-BE49-F238E27FC236}">
                <a16:creationId xmlns:a16="http://schemas.microsoft.com/office/drawing/2014/main" id="{2E570A18-26B0-B529-1F7C-245060F77D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0557634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9840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2F218A-7233-2277-92F2-A437C1465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en-US" sz="5200" dirty="0" err="1"/>
              <a:t>Bibliografia</a:t>
            </a:r>
            <a:endParaRPr lang="en-US" sz="52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682A605-CFD4-EC59-42A3-049F5A065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• https://www.deeplearningbook.org/</a:t>
            </a:r>
          </a:p>
          <a:p>
            <a:pPr marL="0" indent="0">
              <a:buNone/>
            </a:pPr>
            <a:r>
              <a:rPr lang="en-US" sz="2000" dirty="0"/>
              <a:t>• </a:t>
            </a:r>
            <a:r>
              <a:rPr lang="en-US" sz="2000" dirty="0" err="1"/>
              <a:t>Haykin</a:t>
            </a:r>
            <a:r>
              <a:rPr lang="en-US" sz="2000" dirty="0"/>
              <a:t>, S., REDES NEURAIS - </a:t>
            </a:r>
            <a:r>
              <a:rPr lang="en-US" sz="2000" dirty="0" err="1"/>
              <a:t>Princípios</a:t>
            </a:r>
            <a:r>
              <a:rPr lang="en-US" sz="2000" dirty="0"/>
              <a:t> e </a:t>
            </a:r>
            <a:r>
              <a:rPr lang="en-US" sz="2000" dirty="0" err="1"/>
              <a:t>Prática</a:t>
            </a:r>
            <a:r>
              <a:rPr lang="en-US" sz="2000" dirty="0"/>
              <a:t>, Bookman. 2ª. </a:t>
            </a:r>
            <a:r>
              <a:rPr lang="en-US" sz="2000" dirty="0" err="1"/>
              <a:t>Edição</a:t>
            </a:r>
            <a:r>
              <a:rPr lang="en-US" sz="2000" dirty="0"/>
              <a:t>, 2003.</a:t>
            </a:r>
          </a:p>
          <a:p>
            <a:pPr marL="0" indent="0">
              <a:buNone/>
            </a:pPr>
            <a:r>
              <a:rPr lang="en-US" sz="2000" dirty="0"/>
              <a:t>• Chollet, F. Deep Learning with Python, Manning Shelter Island Editor, 2018.</a:t>
            </a:r>
          </a:p>
          <a:p>
            <a:pPr marL="0" indent="0">
              <a:buNone/>
            </a:pPr>
            <a:r>
              <a:rPr lang="en-US" sz="2000" dirty="0"/>
              <a:t>• </a:t>
            </a:r>
            <a:r>
              <a:rPr lang="en-US" sz="2000" dirty="0" err="1"/>
              <a:t>Jurafsky</a:t>
            </a:r>
            <a:r>
              <a:rPr lang="en-US" sz="2000" dirty="0"/>
              <a:t>, D. &amp; Martin, J., Speech and Language Processing, 3rd. Ed. Draft, chapter 7, https://web.stanford.edu/~jurafsky/slp3/7.pdf , 2020.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6124E-CD96-A7A0-E3A8-7C6BAB912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32D754-0707-0085-8048-A83B2D579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187174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3BC0CD-964A-4DEF-9C62-745A81071F78}" type="slidenum">
              <a:rPr lang="en-US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20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5" name="Rectangle 59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1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57902D-220E-9AD6-E189-2015BF7CF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pt-BR" sz="4800"/>
              <a:t>Aula</a:t>
            </a:r>
            <a:r>
              <a:rPr lang="en-US" sz="4800"/>
              <a:t> 1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EE97E5-F284-15E7-9FB4-8F2257369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E18FDC-8543-BE94-7725-D332D5FC2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3BC0CD-964A-4DEF-9C62-745A81071F78}" type="slidenum">
              <a:rPr lang="en-US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53" name="Content Placeholder 2">
            <a:extLst>
              <a:ext uri="{FF2B5EF4-FFF2-40B4-BE49-F238E27FC236}">
                <a16:creationId xmlns:a16="http://schemas.microsoft.com/office/drawing/2014/main" id="{2E570A18-26B0-B529-1F7C-245060F77D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504049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09079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2310E2-CFF7-8129-4BA0-83C78E569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Conceito de Redes Neurais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2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D5DF30D-DDA3-8600-B8AA-B287FD037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492" y="1731903"/>
            <a:ext cx="5536001" cy="333544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BB7568-2487-4450-3C6E-7B01BF755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13809" y="6492240"/>
            <a:ext cx="376576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PECE – Poli: Introdução a Redes Neurais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C1BDF5-27AA-BC34-2724-7F212895D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18717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13BC0CD-964A-4DEF-9C62-745A81071F78}" type="slidenum">
              <a:rPr lang="en-US">
                <a:latin typeface="+mn-lt"/>
                <a:ea typeface="+mn-ea"/>
              </a:rPr>
              <a:pPr>
                <a:spcAft>
                  <a:spcPts val="600"/>
                </a:spcAft>
              </a:pPr>
              <a:t>5</a:t>
            </a:fld>
            <a:endParaRPr lang="en-US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8900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2310E2-CFF7-8129-4BA0-83C78E569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Conceito de Redes Neurais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2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D5DF30D-DDA3-8600-B8AA-B287FD037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812" y="757118"/>
            <a:ext cx="2637788" cy="158926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BB7568-2487-4450-3C6E-7B01BF755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13809" y="6492240"/>
            <a:ext cx="376576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PECE – Poli: Introdução a Redes Neurais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C1BDF5-27AA-BC34-2724-7F212895D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18717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13BC0CD-964A-4DEF-9C62-745A81071F78}" type="slidenum">
              <a:rPr lang="en-US">
                <a:latin typeface="+mn-lt"/>
                <a:ea typeface="+mn-ea"/>
              </a:rPr>
              <a:pPr>
                <a:spcAft>
                  <a:spcPts val="600"/>
                </a:spcAft>
              </a:pPr>
              <a:t>6</a:t>
            </a:fld>
            <a:endParaRPr lang="en-US">
              <a:latin typeface="+mn-lt"/>
              <a:ea typeface="+mn-ea"/>
            </a:endParaRPr>
          </a:p>
        </p:txBody>
      </p:sp>
      <p:pic>
        <p:nvPicPr>
          <p:cNvPr id="13" name="Imagem 31">
            <a:extLst>
              <a:ext uri="{FF2B5EF4-FFF2-40B4-BE49-F238E27FC236}">
                <a16:creationId xmlns:a16="http://schemas.microsoft.com/office/drawing/2014/main" id="{D0EA453F-CDA8-22E6-BED8-EDB96DB8033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68099" y="2822252"/>
            <a:ext cx="6096536" cy="189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407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2310E2-CFF7-8129-4BA0-83C78E569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Conceito de Redes Neurais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2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D5DF30D-DDA3-8600-B8AA-B287FD037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812" y="757118"/>
            <a:ext cx="1874233" cy="11292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BB7568-2487-4450-3C6E-7B01BF755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13809" y="6492240"/>
            <a:ext cx="376576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PECE – Poli: Introdução a Redes Neurais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C1BDF5-27AA-BC34-2724-7F212895D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18717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13BC0CD-964A-4DEF-9C62-745A81071F78}" type="slidenum">
              <a:rPr lang="en-US">
                <a:latin typeface="+mn-lt"/>
                <a:ea typeface="+mn-ea"/>
              </a:rPr>
              <a:pPr>
                <a:spcAft>
                  <a:spcPts val="600"/>
                </a:spcAft>
              </a:pPr>
              <a:t>7</a:t>
            </a:fld>
            <a:endParaRPr lang="en-US">
              <a:latin typeface="+mn-lt"/>
              <a:ea typeface="+mn-ea"/>
            </a:endParaRPr>
          </a:p>
        </p:txBody>
      </p:sp>
      <p:pic>
        <p:nvPicPr>
          <p:cNvPr id="13" name="Imagem 31">
            <a:extLst>
              <a:ext uri="{FF2B5EF4-FFF2-40B4-BE49-F238E27FC236}">
                <a16:creationId xmlns:a16="http://schemas.microsoft.com/office/drawing/2014/main" id="{D0EA453F-CDA8-22E6-BED8-EDB96DB8033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04448" y="1355003"/>
            <a:ext cx="4158970" cy="1294702"/>
          </a:xfrm>
          <a:prstGeom prst="rect">
            <a:avLst/>
          </a:prstGeom>
        </p:spPr>
      </p:pic>
      <p:pic>
        <p:nvPicPr>
          <p:cNvPr id="14" name="Picture 4" descr="O que são as redes neurais artificiais?">
            <a:extLst>
              <a:ext uri="{FF2B5EF4-FFF2-40B4-BE49-F238E27FC236}">
                <a16:creationId xmlns:a16="http://schemas.microsoft.com/office/drawing/2014/main" id="{C0AA6A86-785E-1A6E-BF52-FE954BF4B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498" y="2732981"/>
            <a:ext cx="5247247" cy="3549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472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813F6-9C24-4DBB-6D6E-D747043E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Histórico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6DE79E0-6299-1048-8F2A-0E30B837DD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88571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0F832C-726B-1407-A31A-11A3ECA8C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226E00-09CD-71C4-7C38-A1281C8BE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8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24E17F-B6D1-1D34-908A-05FFCE6E8DEE}"/>
              </a:ext>
            </a:extLst>
          </p:cNvPr>
          <p:cNvSpPr txBox="1"/>
          <p:nvPr/>
        </p:nvSpPr>
        <p:spPr>
          <a:xfrm>
            <a:off x="6841637" y="6128157"/>
            <a:ext cx="53473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200"/>
              <a:t>Chollet, F. Deep Learning with Python, Manning Shelter Island Editor, 2018.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2779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EEEAA75-AA19-426C-A43C-35F6F9119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B18185-9DFF-7687-6F9D-3BF62F26D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47" y="349664"/>
            <a:ext cx="5562868" cy="1638377"/>
          </a:xfrm>
        </p:spPr>
        <p:txBody>
          <a:bodyPr anchor="b">
            <a:normAutofit/>
          </a:bodyPr>
          <a:lstStyle/>
          <a:p>
            <a:r>
              <a:rPr lang="pt-BR" sz="4800"/>
              <a:t>Histórico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F7532-A57D-ACAE-DAA4-7FCC90602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988" y="2620641"/>
            <a:ext cx="5555425" cy="3023702"/>
          </a:xfrm>
        </p:spPr>
        <p:txBody>
          <a:bodyPr anchor="ctr">
            <a:normAutofit/>
          </a:bodyPr>
          <a:lstStyle/>
          <a:p>
            <a:r>
              <a:rPr lang="pt-BR" sz="1800" dirty="0"/>
              <a:t>1990-2000 – “Superadas” por SVM</a:t>
            </a:r>
          </a:p>
          <a:p>
            <a:pPr marL="0" indent="0">
              <a:buNone/>
            </a:pPr>
            <a:endParaRPr lang="pt-BR" sz="1800" dirty="0"/>
          </a:p>
          <a:p>
            <a:endParaRPr lang="pt-BR" sz="1800" dirty="0"/>
          </a:p>
          <a:p>
            <a:r>
              <a:rPr lang="pt-BR" sz="1800" dirty="0"/>
              <a:t>2000-2010 – “Superadas” por </a:t>
            </a:r>
            <a:r>
              <a:rPr lang="pt-BR" sz="1800" i="1" dirty="0" err="1"/>
              <a:t>Random</a:t>
            </a:r>
            <a:r>
              <a:rPr lang="pt-BR" sz="1800" i="1" dirty="0"/>
              <a:t> </a:t>
            </a:r>
            <a:r>
              <a:rPr lang="pt-BR" sz="1800" i="1" dirty="0" err="1"/>
              <a:t>Forests</a:t>
            </a:r>
            <a:endParaRPr lang="pt-BR" sz="18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9144" y="198171"/>
            <a:ext cx="5191082" cy="31049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6E8A78-55E6-015F-F399-7B4E559DC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381" y="417768"/>
            <a:ext cx="1898607" cy="26658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B19363-8354-4E75-A15C-A08F75517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9144" y="3527725"/>
            <a:ext cx="5191082" cy="31049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32F1CB-DE27-CEB7-2360-F4F5A8E41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599" y="3661061"/>
            <a:ext cx="4636173" cy="26658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787731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A5D0BE-2D4F-766B-6BEB-F2536CC1D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73395" y="6489641"/>
            <a:ext cx="2784686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900"/>
              <a:t>PECE – Poli: Introdução a Redes Neurais</a:t>
            </a:r>
            <a:endParaRPr lang="en-US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89119-1D7E-60DA-3EBC-3CD61EBD3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73228" y="6489641"/>
            <a:ext cx="107018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3BC0CD-964A-4DEF-9C62-745A81071F78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B576F6-7FB2-6894-5B0D-6F8020626BC5}"/>
              </a:ext>
            </a:extLst>
          </p:cNvPr>
          <p:cNvSpPr txBox="1"/>
          <p:nvPr/>
        </p:nvSpPr>
        <p:spPr>
          <a:xfrm>
            <a:off x="0" y="6193212"/>
            <a:ext cx="53473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200" dirty="0"/>
              <a:t>Chollet, F. Deep Learning with Python, Manning Shelter Island Editor, 2018.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E13492-6F2A-226E-E2D4-BF5C07767105}"/>
              </a:ext>
            </a:extLst>
          </p:cNvPr>
          <p:cNvSpPr txBox="1"/>
          <p:nvPr/>
        </p:nvSpPr>
        <p:spPr>
          <a:xfrm>
            <a:off x="11309348" y="3003168"/>
            <a:ext cx="5519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/>
              <a:t>SVM</a:t>
            </a:r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E88DD4-4C60-0C23-254F-8B101A524B5B}"/>
              </a:ext>
            </a:extLst>
          </p:cNvPr>
          <p:cNvSpPr txBox="1"/>
          <p:nvPr/>
        </p:nvSpPr>
        <p:spPr>
          <a:xfrm>
            <a:off x="9144000" y="6363440"/>
            <a:ext cx="27777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i="1" dirty="0" err="1"/>
              <a:t>Decision</a:t>
            </a:r>
            <a:r>
              <a:rPr lang="pt-BR" sz="1200" i="1" dirty="0"/>
              <a:t> </a:t>
            </a:r>
            <a:r>
              <a:rPr lang="pt-BR" sz="1200" i="1" dirty="0" err="1"/>
              <a:t>tree</a:t>
            </a:r>
            <a:r>
              <a:rPr lang="pt-BR" sz="1200" i="1" dirty="0"/>
              <a:t> </a:t>
            </a:r>
            <a:r>
              <a:rPr lang="pt-BR" sz="1200" i="1" dirty="0">
                <a:sym typeface="Wingdings" panose="05000000000000000000" pitchFamily="2" charset="2"/>
              </a:rPr>
              <a:t> </a:t>
            </a:r>
            <a:r>
              <a:rPr lang="pt-BR" sz="1200" i="1" dirty="0" err="1"/>
              <a:t>Random</a:t>
            </a:r>
            <a:r>
              <a:rPr lang="pt-BR" sz="1200" i="1" dirty="0"/>
              <a:t> </a:t>
            </a:r>
            <a:r>
              <a:rPr lang="pt-BR" sz="1200" i="1" dirty="0" err="1"/>
              <a:t>Forests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333397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7607</TotalTime>
  <Words>1049</Words>
  <Application>Microsoft Office PowerPoint</Application>
  <PresentationFormat>Widescreen</PresentationFormat>
  <Paragraphs>177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Cambria Math</vt:lpstr>
      <vt:lpstr>Helvetica</vt:lpstr>
      <vt:lpstr>Verdana</vt:lpstr>
      <vt:lpstr>Wingdings</vt:lpstr>
      <vt:lpstr>Office Theme</vt:lpstr>
      <vt:lpstr>Introdução a Redes Neurais</vt:lpstr>
      <vt:lpstr>Ementa</vt:lpstr>
      <vt:lpstr>Bibliografia</vt:lpstr>
      <vt:lpstr>Aula 1</vt:lpstr>
      <vt:lpstr>Conceito de Redes Neurais</vt:lpstr>
      <vt:lpstr>Conceito de Redes Neurais</vt:lpstr>
      <vt:lpstr>Conceito de Redes Neurais</vt:lpstr>
      <vt:lpstr>Histórico</vt:lpstr>
      <vt:lpstr>Histórico</vt:lpstr>
      <vt:lpstr>Histórico</vt:lpstr>
      <vt:lpstr>O que é uma RNA?</vt:lpstr>
      <vt:lpstr> Principais características das redes neurais biológicas estão presentes nas RNAs  </vt:lpstr>
      <vt:lpstr>Tipos de Camadas de uma RNA</vt:lpstr>
      <vt:lpstr>Variáveis de uma RNA</vt:lpstr>
      <vt:lpstr>Avaliação de uma RNA</vt:lpstr>
      <vt:lpstr>Avaliação de uma RNA</vt:lpstr>
      <vt:lpstr>Como treinar uma RNA?</vt:lpstr>
      <vt:lpstr>Tipos de treinamento</vt:lpstr>
      <vt:lpstr>Treinamento supervisionado</vt:lpstr>
      <vt:lpstr>Treinamento não-supervisionado</vt:lpstr>
      <vt:lpstr>Treinamento auto-supervisionado</vt:lpstr>
      <vt:lpstr>Aprendizado por reforço</vt:lpstr>
      <vt:lpstr>Próxima aula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Redes Neurais</dc:title>
  <dc:creator>Marlon Sproesser Mathias</dc:creator>
  <cp:lastModifiedBy>Marlon Sproesser Mathias</cp:lastModifiedBy>
  <cp:revision>3</cp:revision>
  <dcterms:created xsi:type="dcterms:W3CDTF">2022-07-10T20:34:57Z</dcterms:created>
  <dcterms:modified xsi:type="dcterms:W3CDTF">2024-07-26T18:55:44Z</dcterms:modified>
</cp:coreProperties>
</file>