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739" r:id="rId3"/>
    <p:sldId id="740" r:id="rId4"/>
    <p:sldId id="741" r:id="rId5"/>
    <p:sldId id="742" r:id="rId6"/>
    <p:sldId id="743" r:id="rId7"/>
    <p:sldId id="744" r:id="rId8"/>
    <p:sldId id="745" r:id="rId9"/>
    <p:sldId id="746" r:id="rId10"/>
    <p:sldId id="747" r:id="rId11"/>
    <p:sldId id="748" r:id="rId12"/>
    <p:sldId id="749" r:id="rId13"/>
    <p:sldId id="750" r:id="rId14"/>
    <p:sldId id="766" r:id="rId15"/>
    <p:sldId id="751" r:id="rId16"/>
    <p:sldId id="752" r:id="rId17"/>
    <p:sldId id="753" r:id="rId18"/>
    <p:sldId id="763" r:id="rId19"/>
    <p:sldId id="754" r:id="rId20"/>
    <p:sldId id="755" r:id="rId21"/>
    <p:sldId id="756" r:id="rId22"/>
    <p:sldId id="757" r:id="rId23"/>
    <p:sldId id="760" r:id="rId24"/>
    <p:sldId id="761" r:id="rId25"/>
    <p:sldId id="762" r:id="rId26"/>
    <p:sldId id="758" r:id="rId27"/>
    <p:sldId id="759" r:id="rId28"/>
    <p:sldId id="7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8AF539-4F44-4A85-86CC-BC5D078AA973}" v="8" dt="2024-07-26T18:54:23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7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lon Sproesser Mathias" userId="326f77df3314bb27" providerId="LiveId" clId="{4D834D87-12E7-4ACC-B296-1681EF7CA7B7}"/>
    <pc:docChg chg="undo custSel addSld delSld modSld sldOrd modMainMaster">
      <pc:chgData name="Marlon Sproesser Mathias" userId="326f77df3314bb27" providerId="LiveId" clId="{4D834D87-12E7-4ACC-B296-1681EF7CA7B7}" dt="2022-08-02T01:41:04.933" v="3966"/>
      <pc:docMkLst>
        <pc:docMk/>
      </pc:docMkLst>
      <pc:sldChg chg="modTransition">
        <pc:chgData name="Marlon Sproesser Mathias" userId="326f77df3314bb27" providerId="LiveId" clId="{4D834D87-12E7-4ACC-B296-1681EF7CA7B7}" dt="2022-07-10T22:32:27.370" v="80"/>
        <pc:sldMkLst>
          <pc:docMk/>
          <pc:sldMk cId="1494397337" sldId="256"/>
        </pc:sldMkLst>
      </pc:sldChg>
      <pc:sldChg chg="addSp delSp modSp mod modTransition setBg setClrOvrMap">
        <pc:chgData name="Marlon Sproesser Mathias" userId="326f77df3314bb27" providerId="LiveId" clId="{4D834D87-12E7-4ACC-B296-1681EF7CA7B7}" dt="2022-08-02T00:55:17.922" v="3393" actId="20577"/>
        <pc:sldMkLst>
          <pc:docMk/>
          <pc:sldMk cId="280868100" sldId="257"/>
        </pc:sldMkLst>
        <pc:spChg chg="mo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2" creationId="{626A7692-1E65-25BE-FF9C-A9258C9B0387}"/>
          </ac:spMkLst>
        </pc:spChg>
        <pc:spChg chg="mod ord">
          <ac:chgData name="Marlon Sproesser Mathias" userId="326f77df3314bb27" providerId="LiveId" clId="{4D834D87-12E7-4ACC-B296-1681EF7CA7B7}" dt="2022-08-02T00:55:17.922" v="3393" actId="20577"/>
          <ac:spMkLst>
            <pc:docMk/>
            <pc:sldMk cId="280868100" sldId="257"/>
            <ac:spMk id="3" creationId="{D8F6CAD4-9E23-616B-5903-852E15930BCE}"/>
          </ac:spMkLst>
        </pc:spChg>
        <pc:spChg chg="mod ord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4" creationId="{24198606-7413-B486-9D9D-65BDB646FDB1}"/>
          </ac:spMkLst>
        </pc:spChg>
        <pc:spChg chg="mo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5" creationId="{51473143-FFB1-AECD-6AB8-A6C5C50D1C93}"/>
          </ac:spMkLst>
        </pc:spChg>
        <pc:spChg chg="del">
          <ac:chgData name="Marlon Sproesser Mathias" userId="326f77df3314bb27" providerId="LiveId" clId="{4D834D87-12E7-4ACC-B296-1681EF7CA7B7}" dt="2022-07-13T20:57:45.083" v="97" actId="26606"/>
          <ac:spMkLst>
            <pc:docMk/>
            <pc:sldMk cId="280868100" sldId="257"/>
            <ac:spMk id="23" creationId="{907EF6B7-1338-4443-8C46-6A318D952DFD}"/>
          </ac:spMkLst>
        </pc:spChg>
        <pc:spChg chg="del">
          <ac:chgData name="Marlon Sproesser Mathias" userId="326f77df3314bb27" providerId="LiveId" clId="{4D834D87-12E7-4ACC-B296-1681EF7CA7B7}" dt="2022-07-13T20:57:45.083" v="97" actId="26606"/>
          <ac:spMkLst>
            <pc:docMk/>
            <pc:sldMk cId="280868100" sldId="257"/>
            <ac:spMk id="24" creationId="{DAAE4CDD-124C-4DCF-9584-B6033B545DD5}"/>
          </ac:spMkLst>
        </pc:spChg>
        <pc:spChg chg="del">
          <ac:chgData name="Marlon Sproesser Mathias" userId="326f77df3314bb27" providerId="LiveId" clId="{4D834D87-12E7-4ACC-B296-1681EF7CA7B7}" dt="2022-07-13T20:57:45.083" v="97" actId="26606"/>
          <ac:spMkLst>
            <pc:docMk/>
            <pc:sldMk cId="280868100" sldId="257"/>
            <ac:spMk id="25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3T20:58:36.856" v="103" actId="26606"/>
          <ac:spMkLst>
            <pc:docMk/>
            <pc:sldMk cId="280868100" sldId="257"/>
            <ac:spMk id="30" creationId="{100EDD19-6802-4EC3-95CE-CFFAB042CFD6}"/>
          </ac:spMkLst>
        </pc:spChg>
        <pc:spChg chg="add del">
          <ac:chgData name="Marlon Sproesser Mathias" userId="326f77df3314bb27" providerId="LiveId" clId="{4D834D87-12E7-4ACC-B296-1681EF7CA7B7}" dt="2022-07-13T20:58:36.856" v="103" actId="26606"/>
          <ac:spMkLst>
            <pc:docMk/>
            <pc:sldMk cId="280868100" sldId="257"/>
            <ac:spMk id="32" creationId="{DB17E863-922E-4C26-BD64-E8FD41D28661}"/>
          </ac:spMkLst>
        </pc:spChg>
        <pc:spChg chg="add del">
          <ac:chgData name="Marlon Sproesser Mathias" userId="326f77df3314bb27" providerId="LiveId" clId="{4D834D87-12E7-4ACC-B296-1681EF7CA7B7}" dt="2022-07-13T20:59:22.370" v="115" actId="26606"/>
          <ac:spMkLst>
            <pc:docMk/>
            <pc:sldMk cId="280868100" sldId="257"/>
            <ac:spMk id="37" creationId="{3A4F209C-C20E-4FA7-B241-1EF4F8D193B2}"/>
          </ac:spMkLst>
        </pc:spChg>
        <pc:spChg chg="add del">
          <ac:chgData name="Marlon Sproesser Mathias" userId="326f77df3314bb27" providerId="LiveId" clId="{4D834D87-12E7-4ACC-B296-1681EF7CA7B7}" dt="2022-07-13T20:59:22.370" v="115" actId="26606"/>
          <ac:spMkLst>
            <pc:docMk/>
            <pc:sldMk cId="280868100" sldId="257"/>
            <ac:spMk id="39" creationId="{E4564234-45B0-4ED8-A9E2-199C00173276}"/>
          </ac:spMkLst>
        </pc:spChg>
        <pc:spChg chg="add del">
          <ac:chgData name="Marlon Sproesser Mathias" userId="326f77df3314bb27" providerId="LiveId" clId="{4D834D87-12E7-4ACC-B296-1681EF7CA7B7}" dt="2022-07-13T20:59:21.563" v="112" actId="26606"/>
          <ac:spMkLst>
            <pc:docMk/>
            <pc:sldMk cId="280868100" sldId="257"/>
            <ac:spMk id="44" creationId="{ECF157C5-282F-4C93-80F7-CCD7F4A435BD}"/>
          </ac:spMkLst>
        </pc:spChg>
        <pc:spChg chg="add del">
          <ac:chgData name="Marlon Sproesser Mathias" userId="326f77df3314bb27" providerId="LiveId" clId="{4D834D87-12E7-4ACC-B296-1681EF7CA7B7}" dt="2022-07-13T20:59:21.563" v="112" actId="26606"/>
          <ac:spMkLst>
            <pc:docMk/>
            <pc:sldMk cId="280868100" sldId="257"/>
            <ac:spMk id="46" creationId="{54A9C5F1-B76A-4908-9A82-8F1CD0FB5008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48" creationId="{CED05210-F855-4657-BDA5-CF310B3D1400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49" creationId="{AA2C266F-E6D2-44F1-B910-9FADE4044089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50" creationId="{76BD6A71-5DCB-4373-810E-0C269DB8C8A7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51" creationId="{232B8A28-B0F8-48EA-BB11-AD0D29CC3F3C}"/>
          </ac:spMkLst>
        </pc:spChg>
        <pc:spChg chg="add del">
          <ac:chgData name="Marlon Sproesser Mathias" userId="326f77df3314bb27" providerId="LiveId" clId="{4D834D87-12E7-4ACC-B296-1681EF7CA7B7}" dt="2022-07-16T14:32:30.224" v="1297" actId="26606"/>
          <ac:spMkLst>
            <pc:docMk/>
            <pc:sldMk cId="280868100" sldId="257"/>
            <ac:spMk id="53" creationId="{100EDD19-6802-4EC3-95CE-CFFAB042CFD6}"/>
          </ac:spMkLst>
        </pc:spChg>
        <pc:spChg chg="add del">
          <ac:chgData name="Marlon Sproesser Mathias" userId="326f77df3314bb27" providerId="LiveId" clId="{4D834D87-12E7-4ACC-B296-1681EF7CA7B7}" dt="2022-07-16T14:32:30.224" v="1297" actId="26606"/>
          <ac:spMkLst>
            <pc:docMk/>
            <pc:sldMk cId="280868100" sldId="257"/>
            <ac:spMk id="54" creationId="{DB17E863-922E-4C26-BD64-E8FD41D28661}"/>
          </ac:spMkLst>
        </pc:spChg>
        <pc:spChg chg="add del">
          <ac:chgData name="Marlon Sproesser Mathias" userId="326f77df3314bb27" providerId="LiveId" clId="{4D834D87-12E7-4ACC-B296-1681EF7CA7B7}" dt="2022-07-16T14:44:53.605" v="1514" actId="26606"/>
          <ac:spMkLst>
            <pc:docMk/>
            <pc:sldMk cId="280868100" sldId="257"/>
            <ac:spMk id="59" creationId="{EF526DD0-5E46-40B7-AEF1-9B26256CFB4F}"/>
          </ac:spMkLst>
        </pc:spChg>
        <pc:spChg chg="add del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72" creationId="{8B9AA7C6-5E5A-498E-A6DF-A943376E09BC}"/>
          </ac:spMkLst>
        </pc:spChg>
        <pc:spChg chg="add del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78" creationId="{81E140AE-0ABF-47C8-BF32-7D2F0CF2BA44}"/>
          </ac:spMkLst>
        </pc:spChg>
        <pc:spChg chg="add del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80" creationId="{CBC4F608-B4B8-48C3-9572-C0F061B1CD99}"/>
          </ac:spMkLst>
        </pc:spChg>
        <pc:spChg chg="add del">
          <ac:chgData name="Marlon Sproesser Mathias" userId="326f77df3314bb27" providerId="LiveId" clId="{4D834D87-12E7-4ACC-B296-1681EF7CA7B7}" dt="2022-07-16T14:45:39.678" v="1519" actId="26606"/>
          <ac:spMkLst>
            <pc:docMk/>
            <pc:sldMk cId="280868100" sldId="257"/>
            <ac:spMk id="85" creationId="{DBF61EA3-B236-439E-9C0B-340980D56BEE}"/>
          </ac:spMkLst>
        </pc:spChg>
        <pc:spChg chg="add del">
          <ac:chgData name="Marlon Sproesser Mathias" userId="326f77df3314bb27" providerId="LiveId" clId="{4D834D87-12E7-4ACC-B296-1681EF7CA7B7}" dt="2022-07-16T14:45:39.678" v="1519" actId="26606"/>
          <ac:spMkLst>
            <pc:docMk/>
            <pc:sldMk cId="280868100" sldId="257"/>
            <ac:spMk id="91" creationId="{E659831F-0D9A-4C63-9EBB-8435B85A440F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4" creationId="{081EA652-8C6A-4E69-BEB9-170809474553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5" creationId="{A4026A73-1F7F-49F2-B319-8CA3B3D53269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6" creationId="{5298780A-33B9-4EA2-8F67-DE68AD62841B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7" creationId="{7F488E8B-4E1E-4402-8935-D4E6C02615C7}"/>
          </ac:spMkLst>
        </pc:spChg>
        <pc:spChg chg="ad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99" creationId="{DBF61EA3-B236-439E-9C0B-340980D56BEE}"/>
          </ac:spMkLst>
        </pc:spChg>
        <pc:spChg chg="ad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101" creationId="{E659831F-0D9A-4C63-9EBB-8435B85A440F}"/>
          </ac:spMkLst>
        </pc:spChg>
        <pc:grpChg chg="add del">
          <ac:chgData name="Marlon Sproesser Mathias" userId="326f77df3314bb27" providerId="LiveId" clId="{4D834D87-12E7-4ACC-B296-1681EF7CA7B7}" dt="2022-07-16T14:44:53.605" v="1514" actId="26606"/>
          <ac:grpSpMkLst>
            <pc:docMk/>
            <pc:sldMk cId="280868100" sldId="257"/>
            <ac:grpSpMk id="61" creationId="{B7E4032D-4110-4963-82B8-8A1B1BF4B66A}"/>
          </ac:grpSpMkLst>
        </pc:grpChg>
        <pc:grpChg chg="add del">
          <ac:chgData name="Marlon Sproesser Mathias" userId="326f77df3314bb27" providerId="LiveId" clId="{4D834D87-12E7-4ACC-B296-1681EF7CA7B7}" dt="2022-07-16T14:44:53.605" v="1514" actId="26606"/>
          <ac:grpSpMkLst>
            <pc:docMk/>
            <pc:sldMk cId="280868100" sldId="257"/>
            <ac:grpSpMk id="65" creationId="{5D133F51-4E9D-4F0B-A452-875C6A52B621}"/>
          </ac:grpSpMkLst>
        </pc:grpChg>
        <pc:grpChg chg="add del">
          <ac:chgData name="Marlon Sproesser Mathias" userId="326f77df3314bb27" providerId="LiveId" clId="{4D834D87-12E7-4ACC-B296-1681EF7CA7B7}" dt="2022-07-16T14:45:41.308" v="1522" actId="26606"/>
          <ac:grpSpMkLst>
            <pc:docMk/>
            <pc:sldMk cId="280868100" sldId="257"/>
            <ac:grpSpMk id="74" creationId="{83EAB11A-76F7-48F4-9B4F-5BFDF4BF9670}"/>
          </ac:grpSpMkLst>
        </pc:grpChg>
        <pc:grpChg chg="add del">
          <ac:chgData name="Marlon Sproesser Mathias" userId="326f77df3314bb27" providerId="LiveId" clId="{4D834D87-12E7-4ACC-B296-1681EF7CA7B7}" dt="2022-07-16T14:45:39.678" v="1519" actId="26606"/>
          <ac:grpSpMkLst>
            <pc:docMk/>
            <pc:sldMk cId="280868100" sldId="257"/>
            <ac:grpSpMk id="87" creationId="{28FAF094-D087-493F-8DF9-A486C2D6BBAA}"/>
          </ac:grpSpMkLst>
        </pc:grpChg>
        <pc:grpChg chg="add">
          <ac:chgData name="Marlon Sproesser Mathias" userId="326f77df3314bb27" providerId="LiveId" clId="{4D834D87-12E7-4ACC-B296-1681EF7CA7B7}" dt="2022-07-16T14:45:41.308" v="1522" actId="26606"/>
          <ac:grpSpMkLst>
            <pc:docMk/>
            <pc:sldMk cId="280868100" sldId="257"/>
            <ac:grpSpMk id="100" creationId="{28FAF094-D087-493F-8DF9-A486C2D6BBAA}"/>
          </ac:grpSpMkLst>
        </pc:grpChg>
        <pc:cxnChg chg="add del">
          <ac:chgData name="Marlon Sproesser Mathias" userId="326f77df3314bb27" providerId="LiveId" clId="{4D834D87-12E7-4ACC-B296-1681EF7CA7B7}" dt="2022-07-16T14:45:41.308" v="1521" actId="26606"/>
          <ac:cxnSpMkLst>
            <pc:docMk/>
            <pc:sldMk cId="280868100" sldId="257"/>
            <ac:cxnSpMk id="93" creationId="{23AAC9B5-8015-485C-ACF9-A750390E9A56}"/>
          </ac:cxnSpMkLst>
        </pc:cxnChg>
      </pc:sldChg>
      <pc:sldChg chg="addSp delSp modSp mod modTransition">
        <pc:chgData name="Marlon Sproesser Mathias" userId="326f77df3314bb27" providerId="LiveId" clId="{4D834D87-12E7-4ACC-B296-1681EF7CA7B7}" dt="2022-07-16T14:44:57.763" v="1515" actId="26606"/>
        <pc:sldMkLst>
          <pc:docMk/>
          <pc:sldMk cId="2869320030" sldId="258"/>
        </pc:sldMkLst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2" creationId="{FD2F218A-7233-2277-92F2-A437C14658CC}"/>
          </ac:spMkLst>
        </pc:spChg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4" creationId="{DEF6124E-CD96-A7A0-E3A8-7C6BAB912E5A}"/>
          </ac:spMkLst>
        </pc:spChg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5" creationId="{EE32D754-0707-0085-8048-A83B2D579232}"/>
          </ac:spMkLst>
        </pc:spChg>
        <pc:spChg chg="del">
          <ac:chgData name="Marlon Sproesser Mathias" userId="326f77df3314bb27" providerId="LiveId" clId="{4D834D87-12E7-4ACC-B296-1681EF7CA7B7}" dt="2022-07-13T20:58:42.990" v="104" actId="26606"/>
          <ac:spMkLst>
            <pc:docMk/>
            <pc:sldMk cId="2869320030" sldId="258"/>
            <ac:spMk id="10" creationId="{777A147A-9ED8-46B4-8660-1B3C2AA880B5}"/>
          </ac:spMkLst>
        </pc:spChg>
        <pc:spChg chg="del">
          <ac:chgData name="Marlon Sproesser Mathias" userId="326f77df3314bb27" providerId="LiveId" clId="{4D834D87-12E7-4ACC-B296-1681EF7CA7B7}" dt="2022-07-13T20:58:42.990" v="104" actId="26606"/>
          <ac:spMkLst>
            <pc:docMk/>
            <pc:sldMk cId="2869320030" sldId="258"/>
            <ac:spMk id="18" creationId="{5D6C15A0-C087-4593-8414-2B4EC1CDC3DE}"/>
          </ac:spMkLst>
        </pc:spChg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19" creationId="{9682A605-CFD4-EC59-42A3-049F5A065EE8}"/>
          </ac:spMkLst>
        </pc:spChg>
        <pc:spChg chg="add del">
          <ac:chgData name="Marlon Sproesser Mathias" userId="326f77df3314bb27" providerId="LiveId" clId="{4D834D87-12E7-4ACC-B296-1681EF7CA7B7}" dt="2022-07-13T20:59:35.311" v="116" actId="26606"/>
          <ac:spMkLst>
            <pc:docMk/>
            <pc:sldMk cId="2869320030" sldId="258"/>
            <ac:spMk id="24" creationId="{179F7551-E956-43CB-8F36-268A5DA443BE}"/>
          </ac:spMkLst>
        </pc:spChg>
        <pc:spChg chg="add del">
          <ac:chgData name="Marlon Sproesser Mathias" userId="326f77df3314bb27" providerId="LiveId" clId="{4D834D87-12E7-4ACC-B296-1681EF7CA7B7}" dt="2022-07-13T20:59:35.311" v="116" actId="26606"/>
          <ac:spMkLst>
            <pc:docMk/>
            <pc:sldMk cId="2869320030" sldId="258"/>
            <ac:spMk id="26" creationId="{80677D43-DB57-4254-BD60-C0C10917DBC4}"/>
          </ac:spMkLst>
        </pc:spChg>
        <pc:spChg chg="add del">
          <ac:chgData name="Marlon Sproesser Mathias" userId="326f77df3314bb27" providerId="LiveId" clId="{4D834D87-12E7-4ACC-B296-1681EF7CA7B7}" dt="2022-07-13T20:59:35.311" v="116" actId="26606"/>
          <ac:spMkLst>
            <pc:docMk/>
            <pc:sldMk cId="2869320030" sldId="258"/>
            <ac:spMk id="28" creationId="{DF0924E5-8F0D-47CB-B59E-155AFCF8C3CB}"/>
          </ac:spMkLst>
        </pc:spChg>
        <pc:spChg chg="add del">
          <ac:chgData name="Marlon Sproesser Mathias" userId="326f77df3314bb27" providerId="LiveId" clId="{4D834D87-12E7-4ACC-B296-1681EF7CA7B7}" dt="2022-07-16T14:32:40.616" v="1298" actId="26606"/>
          <ac:spMkLst>
            <pc:docMk/>
            <pc:sldMk cId="2869320030" sldId="258"/>
            <ac:spMk id="33" creationId="{777A147A-9ED8-46B4-8660-1B3C2AA880B5}"/>
          </ac:spMkLst>
        </pc:spChg>
        <pc:spChg chg="add del">
          <ac:chgData name="Marlon Sproesser Mathias" userId="326f77df3314bb27" providerId="LiveId" clId="{4D834D87-12E7-4ACC-B296-1681EF7CA7B7}" dt="2022-07-16T14:32:40.616" v="1298" actId="26606"/>
          <ac:spMkLst>
            <pc:docMk/>
            <pc:sldMk cId="2869320030" sldId="258"/>
            <ac:spMk id="35" creationId="{5D6C15A0-C087-4593-8414-2B4EC1CDC3DE}"/>
          </ac:spMkLst>
        </pc:spChg>
        <pc:spChg chg="add del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40" creationId="{EF526DD0-5E46-40B7-AEF1-9B26256CFB4F}"/>
          </ac:spMkLst>
        </pc:spChg>
        <pc:spChg chg="ad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53" creationId="{8B9AA7C6-5E5A-498E-A6DF-A943376E09BC}"/>
          </ac:spMkLst>
        </pc:spChg>
        <pc:spChg chg="ad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59" creationId="{81E140AE-0ABF-47C8-BF32-7D2F0CF2BA44}"/>
          </ac:spMkLst>
        </pc:spChg>
        <pc:spChg chg="ad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61" creationId="{CBC4F608-B4B8-48C3-9572-C0F061B1CD99}"/>
          </ac:spMkLst>
        </pc:spChg>
        <pc:grpChg chg="add del">
          <ac:chgData name="Marlon Sproesser Mathias" userId="326f77df3314bb27" providerId="LiveId" clId="{4D834D87-12E7-4ACC-B296-1681EF7CA7B7}" dt="2022-07-16T14:44:57.763" v="1515" actId="26606"/>
          <ac:grpSpMkLst>
            <pc:docMk/>
            <pc:sldMk cId="2869320030" sldId="258"/>
            <ac:grpSpMk id="42" creationId="{B7E4032D-4110-4963-82B8-8A1B1BF4B66A}"/>
          </ac:grpSpMkLst>
        </pc:grpChg>
        <pc:grpChg chg="add del">
          <ac:chgData name="Marlon Sproesser Mathias" userId="326f77df3314bb27" providerId="LiveId" clId="{4D834D87-12E7-4ACC-B296-1681EF7CA7B7}" dt="2022-07-16T14:44:57.763" v="1515" actId="26606"/>
          <ac:grpSpMkLst>
            <pc:docMk/>
            <pc:sldMk cId="2869320030" sldId="258"/>
            <ac:grpSpMk id="46" creationId="{5D133F51-4E9D-4F0B-A452-875C6A52B621}"/>
          </ac:grpSpMkLst>
        </pc:grpChg>
        <pc:grpChg chg="add">
          <ac:chgData name="Marlon Sproesser Mathias" userId="326f77df3314bb27" providerId="LiveId" clId="{4D834D87-12E7-4ACC-B296-1681EF7CA7B7}" dt="2022-07-16T14:44:57.763" v="1515" actId="26606"/>
          <ac:grpSpMkLst>
            <pc:docMk/>
            <pc:sldMk cId="2869320030" sldId="258"/>
            <ac:grpSpMk id="55" creationId="{83EAB11A-76F7-48F4-9B4F-5BFDF4BF9670}"/>
          </ac:grpSpMkLst>
        </pc:grpChg>
      </pc:sldChg>
      <pc:sldChg chg="addSp delSp modSp mod modTransition setBg setClrOvrMap modNotesTx">
        <pc:chgData name="Marlon Sproesser Mathias" userId="326f77df3314bb27" providerId="LiveId" clId="{4D834D87-12E7-4ACC-B296-1681EF7CA7B7}" dt="2022-08-02T01:03:34.012" v="3471" actId="20577"/>
        <pc:sldMkLst>
          <pc:docMk/>
          <pc:sldMk cId="3909079400" sldId="259"/>
        </pc:sldMkLst>
        <pc:spChg chg="mo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2" creationId="{6057902D-220E-9AD6-E189-2015BF7CF0F9}"/>
          </ac:spMkLst>
        </pc:spChg>
        <pc:spChg chg="add del mod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3" creationId="{B680B7F5-D98F-6419-2AC8-E78B66D71596}"/>
          </ac:spMkLst>
        </pc:spChg>
        <pc:spChg chg="mo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4" creationId="{53EE97E5-F284-15E7-9FB4-8F2257369650}"/>
          </ac:spMkLst>
        </pc:spChg>
        <pc:spChg chg="mo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5" creationId="{70E18FDC-8543-BE94-7725-D332D5FC270C}"/>
          </ac:spMkLst>
        </pc:spChg>
        <pc:spChg chg="add del">
          <ac:chgData name="Marlon Sproesser Mathias" userId="326f77df3314bb27" providerId="LiveId" clId="{4D834D87-12E7-4ACC-B296-1681EF7CA7B7}" dt="2022-07-10T21:44:55.590" v="7" actId="26606"/>
          <ac:spMkLst>
            <pc:docMk/>
            <pc:sldMk cId="3909079400" sldId="259"/>
            <ac:spMk id="10" creationId="{907EF6B7-1338-4443-8C46-6A318D952DFD}"/>
          </ac:spMkLst>
        </pc:spChg>
        <pc:spChg chg="add del">
          <ac:chgData name="Marlon Sproesser Mathias" userId="326f77df3314bb27" providerId="LiveId" clId="{4D834D87-12E7-4ACC-B296-1681EF7CA7B7}" dt="2022-07-10T21:45:16.212" v="15" actId="26606"/>
          <ac:spMkLst>
            <pc:docMk/>
            <pc:sldMk cId="3909079400" sldId="259"/>
            <ac:spMk id="11" creationId="{FCEC2294-5A7B-45E5-9251-C1AA89F4ADCF}"/>
          </ac:spMkLst>
        </pc:spChg>
        <pc:spChg chg="add del">
          <ac:chgData name="Marlon Sproesser Mathias" userId="326f77df3314bb27" providerId="LiveId" clId="{4D834D87-12E7-4ACC-B296-1681EF7CA7B7}" dt="2022-07-10T21:44:55.590" v="7" actId="26606"/>
          <ac:spMkLst>
            <pc:docMk/>
            <pc:sldMk cId="3909079400" sldId="259"/>
            <ac:spMk id="12" creationId="{DAAE4CDD-124C-4DCF-9584-B6033B545DD5}"/>
          </ac:spMkLst>
        </pc:spChg>
        <pc:spChg chg="add del">
          <ac:chgData name="Marlon Sproesser Mathias" userId="326f77df3314bb27" providerId="LiveId" clId="{4D834D87-12E7-4ACC-B296-1681EF7CA7B7}" dt="2022-07-10T21:44:55.590" v="7" actId="26606"/>
          <ac:spMkLst>
            <pc:docMk/>
            <pc:sldMk cId="3909079400" sldId="259"/>
            <ac:spMk id="14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15" creationId="{1BB867FF-FC45-48F7-8104-F89BE54909F1}"/>
          </ac:spMkLst>
        </pc:spChg>
        <pc:spChg chg="add del">
          <ac:chgData name="Marlon Sproesser Mathias" userId="326f77df3314bb27" providerId="LiveId" clId="{4D834D87-12E7-4ACC-B296-1681EF7CA7B7}" dt="2022-07-10T21:44:59.405" v="9" actId="26606"/>
          <ac:spMkLst>
            <pc:docMk/>
            <pc:sldMk cId="3909079400" sldId="259"/>
            <ac:spMk id="16" creationId="{C05CBC3C-2E5A-4839-8B9B-2E5A6ADF0F58}"/>
          </ac:spMkLst>
        </pc:spChg>
        <pc:spChg chg="add del">
          <ac:chgData name="Marlon Sproesser Mathias" userId="326f77df3314bb27" providerId="LiveId" clId="{4D834D87-12E7-4ACC-B296-1681EF7CA7B7}" dt="2022-07-10T21:44:59.405" v="9" actId="26606"/>
          <ac:spMkLst>
            <pc:docMk/>
            <pc:sldMk cId="3909079400" sldId="259"/>
            <ac:spMk id="17" creationId="{827FF362-FC97-4BF5-949B-D4ADFA26E457}"/>
          </ac:spMkLst>
        </pc:spChg>
        <pc:spChg chg="add del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18" creationId="{8BB56887-D0D5-4F0C-9E19-7247EB83C8B7}"/>
          </ac:spMkLst>
        </pc:spChg>
        <pc:spChg chg="add del">
          <ac:chgData name="Marlon Sproesser Mathias" userId="326f77df3314bb27" providerId="LiveId" clId="{4D834D87-12E7-4ACC-B296-1681EF7CA7B7}" dt="2022-07-10T21:45:11.178" v="11" actId="26606"/>
          <ac:spMkLst>
            <pc:docMk/>
            <pc:sldMk cId="3909079400" sldId="259"/>
            <ac:spMk id="19" creationId="{777A147A-9ED8-46B4-8660-1B3C2AA880B5}"/>
          </ac:spMkLst>
        </pc:spChg>
        <pc:spChg chg="add del">
          <ac:chgData name="Marlon Sproesser Mathias" userId="326f77df3314bb27" providerId="LiveId" clId="{4D834D87-12E7-4ACC-B296-1681EF7CA7B7}" dt="2022-07-10T21:45:11.178" v="11" actId="26606"/>
          <ac:spMkLst>
            <pc:docMk/>
            <pc:sldMk cId="3909079400" sldId="259"/>
            <ac:spMk id="20" creationId="{5D6C15A0-C087-4593-8414-2B4EC1CDC3DE}"/>
          </ac:spMkLst>
        </pc:spChg>
        <pc:spChg chg="add del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21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0T21:45:13.208" v="13" actId="26606"/>
          <ac:spMkLst>
            <pc:docMk/>
            <pc:sldMk cId="3909079400" sldId="259"/>
            <ac:spMk id="22" creationId="{1BB867FF-FC45-48F7-8104-F89BE54909F1}"/>
          </ac:spMkLst>
        </pc:spChg>
        <pc:spChg chg="add del">
          <ac:chgData name="Marlon Sproesser Mathias" userId="326f77df3314bb27" providerId="LiveId" clId="{4D834D87-12E7-4ACC-B296-1681EF7CA7B7}" dt="2022-07-10T21:45:13.208" v="13" actId="26606"/>
          <ac:spMkLst>
            <pc:docMk/>
            <pc:sldMk cId="3909079400" sldId="259"/>
            <ac:spMk id="23" creationId="{8BB56887-D0D5-4F0C-9E19-7247EB83C8B7}"/>
          </ac:spMkLst>
        </pc:spChg>
        <pc:spChg chg="add del">
          <ac:chgData name="Marlon Sproesser Mathias" userId="326f77df3314bb27" providerId="LiveId" clId="{4D834D87-12E7-4ACC-B296-1681EF7CA7B7}" dt="2022-07-10T21:45:13.208" v="13" actId="26606"/>
          <ac:spMkLst>
            <pc:docMk/>
            <pc:sldMk cId="3909079400" sldId="259"/>
            <ac:spMk id="24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26" creationId="{9264D464-898B-4908-88FD-33A83D6ED64E}"/>
          </ac:spMkLst>
        </pc:spChg>
        <pc:spChg chg="add del">
          <ac:chgData name="Marlon Sproesser Mathias" userId="326f77df3314bb27" providerId="LiveId" clId="{4D834D87-12E7-4ACC-B296-1681EF7CA7B7}" dt="2022-07-13T20:58:09.778" v="99" actId="26606"/>
          <ac:spMkLst>
            <pc:docMk/>
            <pc:sldMk cId="3909079400" sldId="259"/>
            <ac:spMk id="27" creationId="{2C61293E-6EBE-43EF-A52C-9BEBFD7679D4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28" creationId="{F0BC1D9E-4401-4EC0-88FD-ED103CB570EA}"/>
          </ac:spMkLst>
        </pc:spChg>
        <pc:spChg chg="add del">
          <ac:chgData name="Marlon Sproesser Mathias" userId="326f77df3314bb27" providerId="LiveId" clId="{4D834D87-12E7-4ACC-B296-1681EF7CA7B7}" dt="2022-07-13T20:58:09.778" v="99" actId="26606"/>
          <ac:spMkLst>
            <pc:docMk/>
            <pc:sldMk cId="3909079400" sldId="259"/>
            <ac:spMk id="29" creationId="{3FCFB1DE-0B7E-48CC-BA90-B2AB0889F9D6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30" creationId="{B0AAF7C9-094E-400C-A428-F6C2262F6527}"/>
          </ac:spMkLst>
        </pc:spChg>
        <pc:spChg chg="add del">
          <ac:chgData name="Marlon Sproesser Mathias" userId="326f77df3314bb27" providerId="LiveId" clId="{4D834D87-12E7-4ACC-B296-1681EF7CA7B7}" dt="2022-07-13T20:58:14.344" v="101" actId="26606"/>
          <ac:spMkLst>
            <pc:docMk/>
            <pc:sldMk cId="3909079400" sldId="259"/>
            <ac:spMk id="31" creationId="{B819A166-7571-4003-A6B8-B62034C3ED30}"/>
          </ac:spMkLst>
        </pc:spChg>
        <pc:spChg chg="add del mod or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34" creationId="{B680B7F5-D98F-6419-2AC8-E78B66D71596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35" creationId="{6200B311-3585-4069-AAC6-CD443FA5B8AD}"/>
          </ac:spMkLst>
        </pc:spChg>
        <pc:spChg chg="add del">
          <ac:chgData name="Marlon Sproesser Mathias" userId="326f77df3314bb27" providerId="LiveId" clId="{4D834D87-12E7-4ACC-B296-1681EF7CA7B7}" dt="2022-07-13T20:59:53.196" v="118" actId="26606"/>
          <ac:spMkLst>
            <pc:docMk/>
            <pc:sldMk cId="3909079400" sldId="259"/>
            <ac:spMk id="40" creationId="{7C32DF3D-3F59-481D-A237-77C31AD492C1}"/>
          </ac:spMkLst>
        </pc:spChg>
        <pc:spChg chg="add del">
          <ac:chgData name="Marlon Sproesser Mathias" userId="326f77df3314bb27" providerId="LiveId" clId="{4D834D87-12E7-4ACC-B296-1681EF7CA7B7}" dt="2022-07-13T20:59:53.196" v="118" actId="26606"/>
          <ac:spMkLst>
            <pc:docMk/>
            <pc:sldMk cId="3909079400" sldId="259"/>
            <ac:spMk id="42" creationId="{32F02326-30C4-4095-988F-932A425AE2DA}"/>
          </ac:spMkLst>
        </pc:spChg>
        <pc:spChg chg="add del">
          <ac:chgData name="Marlon Sproesser Mathias" userId="326f77df3314bb27" providerId="LiveId" clId="{4D834D87-12E7-4ACC-B296-1681EF7CA7B7}" dt="2022-07-16T14:33:13.370" v="1301" actId="26606"/>
          <ac:spMkLst>
            <pc:docMk/>
            <pc:sldMk cId="3909079400" sldId="259"/>
            <ac:spMk id="44" creationId="{AC17DE74-01C9-4859-B65A-85CF999E8580}"/>
          </ac:spMkLst>
        </pc:spChg>
        <pc:spChg chg="add del">
          <ac:chgData name="Marlon Sproesser Mathias" userId="326f77df3314bb27" providerId="LiveId" clId="{4D834D87-12E7-4ACC-B296-1681EF7CA7B7}" dt="2022-07-16T14:33:13.370" v="1301" actId="26606"/>
          <ac:spMkLst>
            <pc:docMk/>
            <pc:sldMk cId="3909079400" sldId="259"/>
            <ac:spMk id="45" creationId="{068C0432-0E90-4CC1-8CD3-D44A90DF07EF}"/>
          </ac:spMkLst>
        </pc:spChg>
        <pc:spChg chg="add del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49" creationId="{C5E33FA7-5CA0-4E9A-8D01-D8EDB5F4C4DD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0" creationId="{09588DA8-065E-4F6F-8EFD-43104AB2E0CF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2" creationId="{C4285719-470E-454C-AF62-8323075F1F5B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4" creationId="{CD9FE4EF-C4D8-49A0-B2FF-81D8DB7D8A24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6" creationId="{4300840D-0A0B-4512-BACA-B439D5B9C57C}"/>
          </ac:spMkLst>
        </pc:spChg>
        <pc:spChg chg="ad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57" creationId="{56E9B3E6-E277-4D68-BA48-9CB43FFBD6E2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8" creationId="{D2B78728-A580-49A7-84F9-6EF6F583ADE0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60" creationId="{38FAA1A1-D861-433F-88FA-1E9D6FD31D11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62" creationId="{8D71EDA1-87BF-4D5D-AB79-F346FD19278A}"/>
          </ac:spMkLst>
        </pc:spChg>
        <pc:spChg chg="ad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64" creationId="{D5B0017B-2ECA-49AF-B397-DC140825DF8D}"/>
          </ac:spMkLst>
        </pc:spChg>
        <pc:grpChg chg="add del">
          <ac:chgData name="Marlon Sproesser Mathias" userId="326f77df3314bb27" providerId="LiveId" clId="{4D834D87-12E7-4ACC-B296-1681EF7CA7B7}" dt="2022-07-16T14:39:01.504" v="1442" actId="26606"/>
          <ac:grpSpMkLst>
            <pc:docMk/>
            <pc:sldMk cId="3909079400" sldId="259"/>
            <ac:grpSpMk id="47" creationId="{51DF09CD-25B8-4B12-8634-158BA767BC9A}"/>
          </ac:grpSpMkLst>
        </pc:grpChg>
        <pc:grpChg chg="add">
          <ac:chgData name="Marlon Sproesser Mathias" userId="326f77df3314bb27" providerId="LiveId" clId="{4D834D87-12E7-4ACC-B296-1681EF7CA7B7}" dt="2022-07-16T14:39:01.504" v="1442" actId="26606"/>
          <ac:grpSpMkLst>
            <pc:docMk/>
            <pc:sldMk cId="3909079400" sldId="259"/>
            <ac:grpSpMk id="59" creationId="{AE1C45F0-260A-458C-96ED-C1F6D2151219}"/>
          </ac:grpSpMkLst>
        </pc:grpChg>
        <pc:graphicFrameChg chg="add del">
          <ac:chgData name="Marlon Sproesser Mathias" userId="326f77df3314bb27" providerId="LiveId" clId="{4D834D87-12E7-4ACC-B296-1681EF7CA7B7}" dt="2022-07-13T20:58:14.344" v="101" actId="26606"/>
          <ac:graphicFrameMkLst>
            <pc:docMk/>
            <pc:sldMk cId="3909079400" sldId="259"/>
            <ac:graphicFrameMk id="32" creationId="{85EC28BC-DBA4-F59D-67F5-F3459D33EDA8}"/>
          </ac:graphicFrameMkLst>
        </pc:graphicFrameChg>
        <pc:graphicFrameChg chg="add">
          <ac:chgData name="Marlon Sproesser Mathias" userId="326f77df3314bb27" providerId="LiveId" clId="{4D834D87-12E7-4ACC-B296-1681EF7CA7B7}" dt="2022-07-16T14:39:01.504" v="1442" actId="26606"/>
          <ac:graphicFrameMkLst>
            <pc:docMk/>
            <pc:sldMk cId="3909079400" sldId="259"/>
            <ac:graphicFrameMk id="53" creationId="{2E570A18-26B0-B529-1F7C-245060F77D94}"/>
          </ac:graphicFrameMkLst>
        </pc:graphicFrameChg>
        <pc:picChg chg="add del">
          <ac:chgData name="Marlon Sproesser Mathias" userId="326f77df3314bb27" providerId="LiveId" clId="{4D834D87-12E7-4ACC-B296-1681EF7CA7B7}" dt="2022-07-10T21:45:16.212" v="15" actId="26606"/>
          <ac:picMkLst>
            <pc:docMk/>
            <pc:sldMk cId="3909079400" sldId="259"/>
            <ac:picMk id="7" creationId="{1094D9DA-A641-AD23-336F-6023DFDC598C}"/>
          </ac:picMkLst>
        </pc:picChg>
        <pc:picChg chg="add del">
          <ac:chgData name="Marlon Sproesser Mathias" userId="326f77df3314bb27" providerId="LiveId" clId="{4D834D87-12E7-4ACC-B296-1681EF7CA7B7}" dt="2022-07-10T21:44:50.343" v="5" actId="26606"/>
          <ac:picMkLst>
            <pc:docMk/>
            <pc:sldMk cId="3909079400" sldId="259"/>
            <ac:picMk id="9" creationId="{603BAEAD-26C3-7BF2-B5B6-CC441733D2DB}"/>
          </ac:picMkLst>
        </pc:picChg>
        <pc:picChg chg="add del">
          <ac:chgData name="Marlon Sproesser Mathias" userId="326f77df3314bb27" providerId="LiveId" clId="{4D834D87-12E7-4ACC-B296-1681EF7CA7B7}" dt="2022-07-13T20:58:09.778" v="99" actId="26606"/>
          <ac:picMkLst>
            <pc:docMk/>
            <pc:sldMk cId="3909079400" sldId="259"/>
            <ac:picMk id="25" creationId="{54410DB0-3E7F-92BF-D579-F160C7BB21CE}"/>
          </ac:picMkLst>
        </pc:picChg>
        <pc:cxnChg chg="add del">
          <ac:chgData name="Marlon Sproesser Mathias" userId="326f77df3314bb27" providerId="LiveId" clId="{4D834D87-12E7-4ACC-B296-1681EF7CA7B7}" dt="2022-07-10T21:45:16.212" v="15" actId="26606"/>
          <ac:cxnSpMkLst>
            <pc:docMk/>
            <pc:sldMk cId="3909079400" sldId="259"/>
            <ac:cxnSpMk id="13" creationId="{67182200-4859-4C8D-BCBB-55B245C28BA3}"/>
          </ac:cxnSpMkLst>
        </pc:cxnChg>
        <pc:cxnChg chg="add">
          <ac:chgData name="Marlon Sproesser Mathias" userId="326f77df3314bb27" providerId="LiveId" clId="{4D834D87-12E7-4ACC-B296-1681EF7CA7B7}" dt="2022-07-16T14:39:01.504" v="1442" actId="26606"/>
          <ac:cxnSpMkLst>
            <pc:docMk/>
            <pc:sldMk cId="3909079400" sldId="259"/>
            <ac:cxnSpMk id="66" creationId="{6CF1BAF6-AD41-4082-B212-8A1F9A2E8779}"/>
          </ac:cxnSpMkLst>
        </pc:cxnChg>
      </pc:sldChg>
      <pc:sldChg chg="addSp delSp modSp new mod modTransition setBg delAnim modAnim">
        <pc:chgData name="Marlon Sproesser Mathias" userId="326f77df3314bb27" providerId="LiveId" clId="{4D834D87-12E7-4ACC-B296-1681EF7CA7B7}" dt="2022-07-16T14:39:06.500" v="1443" actId="26606"/>
        <pc:sldMkLst>
          <pc:docMk/>
          <pc:sldMk cId="1518900919" sldId="260"/>
        </pc:sldMkLst>
        <pc:spChg chg="mod or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2" creationId="{712310E2-CFF7-8129-4BA0-83C78E569D72}"/>
          </ac:spMkLst>
        </pc:spChg>
        <pc:spChg chg="del mod">
          <ac:chgData name="Marlon Sproesser Mathias" userId="326f77df3314bb27" providerId="LiveId" clId="{4D834D87-12E7-4ACC-B296-1681EF7CA7B7}" dt="2022-07-10T22:31:32.952" v="70" actId="478"/>
          <ac:spMkLst>
            <pc:docMk/>
            <pc:sldMk cId="1518900919" sldId="260"/>
            <ac:spMk id="3" creationId="{793639AE-1E52-058A-39A3-B31B4CA3D78C}"/>
          </ac:spMkLst>
        </pc:spChg>
        <pc:spChg chg="mod or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4" creationId="{41BB7568-2487-4450-3C6E-7B01BF75555B}"/>
          </ac:spMkLst>
        </pc:spChg>
        <pc:spChg chg="mod or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5" creationId="{B4C1BDF5-27AA-BC34-2724-7F212895D530}"/>
          </ac:spMkLst>
        </pc:spChg>
        <pc:spChg chg="add del">
          <ac:chgData name="Marlon Sproesser Mathias" userId="326f77df3314bb27" providerId="LiveId" clId="{4D834D87-12E7-4ACC-B296-1681EF7CA7B7}" dt="2022-07-16T14:33:22.337" v="1302" actId="26606"/>
          <ac:spMkLst>
            <pc:docMk/>
            <pc:sldMk cId="1518900919" sldId="260"/>
            <ac:spMk id="12" creationId="{69D47016-023F-44BD-981C-50E7A10A6609}"/>
          </ac:spMkLst>
        </pc:spChg>
        <pc:spChg chg="add del">
          <ac:chgData name="Marlon Sproesser Mathias" userId="326f77df3314bb27" providerId="LiveId" clId="{4D834D87-12E7-4ACC-B296-1681EF7CA7B7}" dt="2022-07-16T14:33:22.337" v="1302" actId="26606"/>
          <ac:spMkLst>
            <pc:docMk/>
            <pc:sldMk cId="1518900919" sldId="260"/>
            <ac:spMk id="14" creationId="{6D8B37B0-0682-433E-BC8D-498C04ABD9A7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16" creationId="{1825AC39-5F85-4CAA-8A81-A1287086B2B6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17" creationId="{95DA4D23-37FC-4B90-8188-F0377C5FF44B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18" creationId="{909E572F-9CDC-4214-9D42-FF0017649590}"/>
          </ac:spMkLst>
        </pc:spChg>
        <pc:spChg chg="add del">
          <ac:chgData name="Marlon Sproesser Mathias" userId="326f77df3314bb27" providerId="LiveId" clId="{4D834D87-12E7-4ACC-B296-1681EF7CA7B7}" dt="2022-07-13T20:59:00.988" v="106" actId="26606"/>
          <ac:spMkLst>
            <pc:docMk/>
            <pc:sldMk cId="1518900919" sldId="260"/>
            <ac:spMk id="19" creationId="{02D44074-0B69-4F0C-A7B3-5645CE40D8E3}"/>
          </ac:spMkLst>
        </pc:spChg>
        <pc:spChg chg="add del">
          <ac:chgData name="Marlon Sproesser Mathias" userId="326f77df3314bb27" providerId="LiveId" clId="{4D834D87-12E7-4ACC-B296-1681EF7CA7B7}" dt="2022-07-13T20:59:07.571" v="108" actId="26606"/>
          <ac:spMkLst>
            <pc:docMk/>
            <pc:sldMk cId="1518900919" sldId="260"/>
            <ac:spMk id="21" creationId="{047C8CCB-F95D-4249-92DD-651249D3535A}"/>
          </ac:spMkLst>
        </pc:spChg>
        <pc:spChg chg="add del">
          <ac:chgData name="Marlon Sproesser Mathias" userId="326f77df3314bb27" providerId="LiveId" clId="{4D834D87-12E7-4ACC-B296-1681EF7CA7B7}" dt="2022-07-13T20:59:07.571" v="108" actId="26606"/>
          <ac:spMkLst>
            <pc:docMk/>
            <pc:sldMk cId="1518900919" sldId="260"/>
            <ac:spMk id="22" creationId="{6753252F-4873-4F63-801D-CC719279A7D5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23" creationId="{A7A4B465-FBCC-4CD4-89A1-82992A7B47FF}"/>
          </ac:spMkLst>
        </pc:spChg>
        <pc:spChg chg="add del">
          <ac:chgData name="Marlon Sproesser Mathias" userId="326f77df3314bb27" providerId="LiveId" clId="{4D834D87-12E7-4ACC-B296-1681EF7CA7B7}" dt="2022-07-13T20:59:08.613" v="110" actId="26606"/>
          <ac:spMkLst>
            <pc:docMk/>
            <pc:sldMk cId="1518900919" sldId="260"/>
            <ac:spMk id="24" creationId="{665DBBEF-238B-476B-96AB-8AAC3224ECEA}"/>
          </ac:spMkLst>
        </pc:spChg>
        <pc:spChg chg="add del">
          <ac:chgData name="Marlon Sproesser Mathias" userId="326f77df3314bb27" providerId="LiveId" clId="{4D834D87-12E7-4ACC-B296-1681EF7CA7B7}" dt="2022-07-13T20:59:08.613" v="110" actId="26606"/>
          <ac:spMkLst>
            <pc:docMk/>
            <pc:sldMk cId="1518900919" sldId="260"/>
            <ac:spMk id="25" creationId="{3FCFB1DE-0B7E-48CC-BA90-B2AB0889F9D6}"/>
          </ac:spMkLst>
        </pc:spChg>
        <pc:spChg chg="ad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28" creationId="{47942995-B07F-4636-9A06-C6A104B260A8}"/>
          </ac:spMkLst>
        </pc:spChg>
        <pc:spChg chg="ad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35" creationId="{B81933D1-5615-42C7-9C0B-4EB7105CCE2D}"/>
          </ac:spMkLst>
        </pc:spChg>
        <pc:spChg chg="ad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37" creationId="{19C9EAEA-39D0-4B0E-A0EB-51E7B26740B1}"/>
          </ac:spMkLst>
        </pc:spChg>
        <pc:grpChg chg="add">
          <ac:chgData name="Marlon Sproesser Mathias" userId="326f77df3314bb27" providerId="LiveId" clId="{4D834D87-12E7-4ACC-B296-1681EF7CA7B7}" dt="2022-07-16T14:39:06.500" v="1443" actId="26606"/>
          <ac:grpSpMkLst>
            <pc:docMk/>
            <pc:sldMk cId="1518900919" sldId="260"/>
            <ac:grpSpMk id="30" creationId="{032D8612-31EB-44CF-A1D0-14FD4C705424}"/>
          </ac:grpSpMkLst>
        </pc:grpChg>
        <pc:picChg chg="add mod">
          <ac:chgData name="Marlon Sproesser Mathias" userId="326f77df3314bb27" providerId="LiveId" clId="{4D834D87-12E7-4ACC-B296-1681EF7CA7B7}" dt="2022-07-16T14:39:06.500" v="1443" actId="26606"/>
          <ac:picMkLst>
            <pc:docMk/>
            <pc:sldMk cId="1518900919" sldId="260"/>
            <ac:picMk id="6" creationId="{6D5DF30D-DDA3-8600-B8AA-B287FD0374D2}"/>
          </ac:picMkLst>
        </pc:picChg>
        <pc:picChg chg="add del mod">
          <ac:chgData name="Marlon Sproesser Mathias" userId="326f77df3314bb27" providerId="LiveId" clId="{4D834D87-12E7-4ACC-B296-1681EF7CA7B7}" dt="2022-07-10T22:31:09.670" v="59" actId="478"/>
          <ac:picMkLst>
            <pc:docMk/>
            <pc:sldMk cId="1518900919" sldId="260"/>
            <ac:picMk id="7" creationId="{9E70B644-359D-C3E7-2E09-ACC6D5AB50A1}"/>
          </ac:picMkLst>
        </pc:picChg>
      </pc:sldChg>
      <pc:sldChg chg="addSp delSp modSp new mod modTransition setBg">
        <pc:chgData name="Marlon Sproesser Mathias" userId="326f77df3314bb27" providerId="LiveId" clId="{4D834D87-12E7-4ACC-B296-1681EF7CA7B7}" dt="2022-08-02T01:30:42.706" v="3759" actId="1036"/>
        <pc:sldMkLst>
          <pc:docMk/>
          <pc:sldMk cId="1761609072" sldId="261"/>
        </pc:sldMkLst>
        <pc:spChg chg="mod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2" creationId="{00B32733-B493-8305-5A66-AD06394DEE24}"/>
          </ac:spMkLst>
        </pc:spChg>
        <pc:spChg chg="del">
          <ac:chgData name="Marlon Sproesser Mathias" userId="326f77df3314bb27" providerId="LiveId" clId="{4D834D87-12E7-4ACC-B296-1681EF7CA7B7}" dt="2022-07-13T21:14:26.144" v="185"/>
          <ac:spMkLst>
            <pc:docMk/>
            <pc:sldMk cId="1761609072" sldId="261"/>
            <ac:spMk id="3" creationId="{77DE4564-18CB-6355-E6E5-FCF279E61B39}"/>
          </ac:spMkLst>
        </pc:spChg>
        <pc:spChg chg="mod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4" creationId="{71ED67F5-8DF7-BCE5-421A-DA350058D29C}"/>
          </ac:spMkLst>
        </pc:spChg>
        <pc:spChg chg="mod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5" creationId="{906142E9-503D-5086-3218-F6A7321AF406}"/>
          </ac:spMkLst>
        </pc:spChg>
        <pc:spChg chg="add del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10" creationId="{FABFEE82-1778-0F4D-B50E-D4350EEE498A}"/>
          </ac:spMkLst>
        </pc:spChg>
        <pc:spChg chg="add del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13" creationId="{A6D37EE4-EA1B-46EE-A54B-5233C63C9695}"/>
          </ac:spMkLst>
        </pc:spChg>
        <pc:spChg chg="add del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15" creationId="{927D5270-6648-4CC1-8F78-48BE299CAC25}"/>
          </ac:spMkLst>
        </pc:spChg>
        <pc:picChg chg="add mod ord">
          <ac:chgData name="Marlon Sproesser Mathias" userId="326f77df3314bb27" providerId="LiveId" clId="{4D834D87-12E7-4ACC-B296-1681EF7CA7B7}" dt="2022-08-02T01:30:42.706" v="3759" actId="1036"/>
          <ac:picMkLst>
            <pc:docMk/>
            <pc:sldMk cId="1761609072" sldId="261"/>
            <ac:picMk id="6" creationId="{73A63EB6-2FBF-685C-39CE-DDA1EDD040C0}"/>
          </ac:picMkLst>
        </pc:picChg>
        <pc:picChg chg="add mod modCrop">
          <ac:chgData name="Marlon Sproesser Mathias" userId="326f77df3314bb27" providerId="LiveId" clId="{4D834D87-12E7-4ACC-B296-1681EF7CA7B7}" dt="2022-07-13T21:16:47.461" v="249" actId="1076"/>
          <ac:picMkLst>
            <pc:docMk/>
            <pc:sldMk cId="1761609072" sldId="261"/>
            <ac:picMk id="11" creationId="{C988C55F-97CE-D29C-DA90-2BB26DB7AB6C}"/>
          </ac:picMkLst>
        </pc:picChg>
      </pc:sldChg>
      <pc:sldChg chg="addSp delSp modSp add del mod modTransition modAnim">
        <pc:chgData name="Marlon Sproesser Mathias" userId="326f77df3314bb27" providerId="LiveId" clId="{4D834D87-12E7-4ACC-B296-1681EF7CA7B7}" dt="2022-07-16T14:33:45.685" v="1304" actId="47"/>
        <pc:sldMkLst>
          <pc:docMk/>
          <pc:sldMk cId="2692069681" sldId="262"/>
        </pc:sldMkLst>
        <pc:spChg chg="mod or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2" creationId="{712310E2-CFF7-8129-4BA0-83C78E569D72}"/>
          </ac:spMkLst>
        </pc:spChg>
        <pc:spChg chg="del">
          <ac:chgData name="Marlon Sproesser Mathias" userId="326f77df3314bb27" providerId="LiveId" clId="{4D834D87-12E7-4ACC-B296-1681EF7CA7B7}" dt="2022-07-10T22:31:30.790" v="69" actId="478"/>
          <ac:spMkLst>
            <pc:docMk/>
            <pc:sldMk cId="2692069681" sldId="262"/>
            <ac:spMk id="3" creationId="{793639AE-1E52-058A-39A3-B31B4CA3D78C}"/>
          </ac:spMkLst>
        </pc:spChg>
        <pc:spChg chg="mo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4" creationId="{41BB7568-2487-4450-3C6E-7B01BF75555B}"/>
          </ac:spMkLst>
        </pc:spChg>
        <pc:spChg chg="mo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5" creationId="{B4C1BDF5-27AA-BC34-2724-7F212895D530}"/>
          </ac:spMkLst>
        </pc:spChg>
        <pc:spChg chg="del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12" creationId="{69D47016-023F-44BD-981C-50E7A10A6609}"/>
          </ac:spMkLst>
        </pc:spChg>
        <pc:spChg chg="del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14" creationId="{6D8B37B0-0682-433E-BC8D-498C04ABD9A7}"/>
          </ac:spMkLst>
        </pc:spChg>
        <pc:spChg chg="ad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19" creationId="{BE95D989-81FA-4BAD-9AD5-E46CEDA91B36}"/>
          </ac:spMkLst>
        </pc:spChg>
        <pc:spChg chg="ad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21" creationId="{156189E5-8A3E-4CFD-B71B-CCD0F8495E56}"/>
          </ac:spMkLst>
        </pc:spChg>
        <pc:picChg chg="mod">
          <ac:chgData name="Marlon Sproesser Mathias" userId="326f77df3314bb27" providerId="LiveId" clId="{4D834D87-12E7-4ACC-B296-1681EF7CA7B7}" dt="2022-07-16T14:33:36.494" v="1303" actId="26606"/>
          <ac:picMkLst>
            <pc:docMk/>
            <pc:sldMk cId="2692069681" sldId="262"/>
            <ac:picMk id="6" creationId="{6D5DF30D-DDA3-8600-B8AA-B287FD0374D2}"/>
          </ac:picMkLst>
        </pc:picChg>
        <pc:picChg chg="add mod ord">
          <ac:chgData name="Marlon Sproesser Mathias" userId="326f77df3314bb27" providerId="LiveId" clId="{4D834D87-12E7-4ACC-B296-1681EF7CA7B7}" dt="2022-07-16T14:33:36.494" v="1303" actId="26606"/>
          <ac:picMkLst>
            <pc:docMk/>
            <pc:sldMk cId="2692069681" sldId="262"/>
            <ac:picMk id="9" creationId="{458B5681-C267-43F2-3BA0-ED0E98724F50}"/>
          </ac:picMkLst>
        </pc:picChg>
      </pc:sldChg>
      <pc:sldChg chg="addSp delSp modSp add del mod modAnim">
        <pc:chgData name="Marlon Sproesser Mathias" userId="326f77df3314bb27" providerId="LiveId" clId="{4D834D87-12E7-4ACC-B296-1681EF7CA7B7}" dt="2022-07-16T14:34:55.548" v="1346" actId="47"/>
        <pc:sldMkLst>
          <pc:docMk/>
          <pc:sldMk cId="3159690951" sldId="263"/>
        </pc:sldMkLst>
        <pc:spChg chg="add mod">
          <ac:chgData name="Marlon Sproesser Mathias" userId="326f77df3314bb27" providerId="LiveId" clId="{4D834D87-12E7-4ACC-B296-1681EF7CA7B7}" dt="2022-07-13T21:00:14.373" v="120" actId="1076"/>
          <ac:spMkLst>
            <pc:docMk/>
            <pc:sldMk cId="3159690951" sldId="263"/>
            <ac:spMk id="11" creationId="{A93370A9-02D6-F433-C0A1-0405F4A769C7}"/>
          </ac:spMkLst>
        </pc:spChg>
        <pc:picChg chg="del">
          <ac:chgData name="Marlon Sproesser Mathias" userId="326f77df3314bb27" providerId="LiveId" clId="{4D834D87-12E7-4ACC-B296-1681EF7CA7B7}" dt="2022-07-13T20:56:13.585" v="82" actId="478"/>
          <ac:picMkLst>
            <pc:docMk/>
            <pc:sldMk cId="3159690951" sldId="263"/>
            <ac:picMk id="6" creationId="{6D5DF30D-DDA3-8600-B8AA-B287FD0374D2}"/>
          </ac:picMkLst>
        </pc:picChg>
        <pc:picChg chg="mod">
          <ac:chgData name="Marlon Sproesser Mathias" userId="326f77df3314bb27" providerId="LiveId" clId="{4D834D87-12E7-4ACC-B296-1681EF7CA7B7}" dt="2022-07-13T20:56:17.829" v="84" actId="14100"/>
          <ac:picMkLst>
            <pc:docMk/>
            <pc:sldMk cId="3159690951" sldId="263"/>
            <ac:picMk id="9" creationId="{458B5681-C267-43F2-3BA0-ED0E98724F50}"/>
          </ac:picMkLst>
        </pc:picChg>
        <pc:picChg chg="add mod">
          <ac:chgData name="Marlon Sproesser Mathias" userId="326f77df3314bb27" providerId="LiveId" clId="{4D834D87-12E7-4ACC-B296-1681EF7CA7B7}" dt="2022-07-13T20:56:55.667" v="93" actId="1076"/>
          <ac:picMkLst>
            <pc:docMk/>
            <pc:sldMk cId="3159690951" sldId="263"/>
            <ac:picMk id="10" creationId="{DE3F55F9-45F1-4A4E-BE4C-5C1EA3F2DB82}"/>
          </ac:picMkLst>
        </pc:picChg>
      </pc:sldChg>
      <pc:sldChg chg="addSp delSp modSp add mod modTransition setBg modAnim">
        <pc:chgData name="Marlon Sproesser Mathias" userId="326f77df3314bb27" providerId="LiveId" clId="{4D834D87-12E7-4ACC-B296-1681EF7CA7B7}" dt="2022-07-16T15:23:52.559" v="2018" actId="404"/>
        <pc:sldMkLst>
          <pc:docMk/>
          <pc:sldMk cId="395790720" sldId="718"/>
        </pc:sldMkLst>
        <pc:spChg chg="mo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4" creationId="{00000000-0000-0000-0000-000000000000}"/>
          </ac:spMkLst>
        </pc:spChg>
        <pc:spChg chg="mod">
          <ac:chgData name="Marlon Sproesser Mathias" userId="326f77df3314bb27" providerId="LiveId" clId="{4D834D87-12E7-4ACC-B296-1681EF7CA7B7}" dt="2022-07-16T15:23:52.559" v="2018" actId="404"/>
          <ac:spMkLst>
            <pc:docMk/>
            <pc:sldMk cId="395790720" sldId="718"/>
            <ac:spMk id="5" creationId="{00000000-0000-0000-0000-000000000000}"/>
          </ac:spMkLst>
        </pc:spChg>
        <pc:spChg chg="add del mod">
          <ac:chgData name="Marlon Sproesser Mathias" userId="326f77df3314bb27" providerId="LiveId" clId="{4D834D87-12E7-4ACC-B296-1681EF7CA7B7}" dt="2022-07-16T15:23:24.155" v="1991" actId="21"/>
          <ac:spMkLst>
            <pc:docMk/>
            <pc:sldMk cId="395790720" sldId="718"/>
            <ac:spMk id="7" creationId="{6CCFBA5A-2CD4-1456-0D52-D6F56FBB46EF}"/>
          </ac:spMkLst>
        </pc:spChg>
        <pc:spChg chg="add del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10" creationId="{AC17DE74-01C9-4859-B65A-85CF999E8580}"/>
          </ac:spMkLst>
        </pc:spChg>
        <pc:spChg chg="add del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12" creationId="{068C0432-0E90-4CC1-8CD3-D44A90DF07EF}"/>
          </ac:spMkLst>
        </pc:spChg>
        <pc:spChg chg="add mod">
          <ac:chgData name="Marlon Sproesser Mathias" userId="326f77df3314bb27" providerId="LiveId" clId="{4D834D87-12E7-4ACC-B296-1681EF7CA7B7}" dt="2022-07-16T15:23:32.571" v="2012"/>
          <ac:spMkLst>
            <pc:docMk/>
            <pc:sldMk cId="395790720" sldId="718"/>
            <ac:spMk id="15" creationId="{24013E51-DCFD-71B7-5576-5ACF5733E4FF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17" creationId="{201CC55D-ED54-4C5C-95E6-10947BD1103B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23" creationId="{3873B707-463F-40B0-8227-E8CC6C67EB25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25" creationId="{C13237C8-E62C-4F0D-A318-BD6FB6C2D138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27" creationId="{19C9EAEA-39D0-4B0E-A0EB-51E7B26740B1}"/>
          </ac:spMkLst>
        </pc:spChg>
        <pc:grpChg chg="add">
          <ac:chgData name="Marlon Sproesser Mathias" userId="326f77df3314bb27" providerId="LiveId" clId="{4D834D87-12E7-4ACC-B296-1681EF7CA7B7}" dt="2022-07-16T15:22:12.798" v="1942" actId="26606"/>
          <ac:grpSpMkLst>
            <pc:docMk/>
            <pc:sldMk cId="395790720" sldId="718"/>
            <ac:grpSpMk id="19" creationId="{1DE889C7-FAD6-4397-98E2-05D503484459}"/>
          </ac:grpSpMkLst>
        </pc:grpChg>
        <pc:picChg chg="add mod">
          <ac:chgData name="Marlon Sproesser Mathias" userId="326f77df3314bb27" providerId="LiveId" clId="{4D834D87-12E7-4ACC-B296-1681EF7CA7B7}" dt="2022-07-16T15:22:37.859" v="1975" actId="1036"/>
          <ac:picMkLst>
            <pc:docMk/>
            <pc:sldMk cId="395790720" sldId="718"/>
            <ac:picMk id="6" creationId="{E87BD6D2-5EE2-9708-D5C7-58C9C713E508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7-16T15:25:07.196" v="2040" actId="1036"/>
        <pc:sldMkLst>
          <pc:docMk/>
          <pc:sldMk cId="3982971580" sldId="719"/>
        </pc:sldMkLst>
        <pc:spChg chg="mo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2" creationId="{0B2976FB-C353-FC02-8AB4-8D9764019AF9}"/>
          </ac:spMkLst>
        </pc:spChg>
        <pc:spChg chg="del">
          <ac:chgData name="Marlon Sproesser Mathias" userId="326f77df3314bb27" providerId="LiveId" clId="{4D834D87-12E7-4ACC-B296-1681EF7CA7B7}" dt="2022-07-13T21:02:45.405" v="137"/>
          <ac:spMkLst>
            <pc:docMk/>
            <pc:sldMk cId="3982971580" sldId="719"/>
            <ac:spMk id="3" creationId="{FCF5C8C9-1608-8E07-BB96-B20C010F60AC}"/>
          </ac:spMkLst>
        </pc:spChg>
        <pc:spChg chg="mo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4" creationId="{D8C45856-B5DD-6D19-C98B-D988C477A413}"/>
          </ac:spMkLst>
        </pc:spChg>
        <pc:spChg chg="mo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" creationId="{0DE68546-7E9B-2ADD-967E-5675CC3A88E6}"/>
          </ac:spMkLst>
        </pc:spChg>
        <pc:spChg chg="add del mod ord">
          <ac:chgData name="Marlon Sproesser Mathias" userId="326f77df3314bb27" providerId="LiveId" clId="{4D834D87-12E7-4ACC-B296-1681EF7CA7B7}" dt="2022-07-16T15:24:34.390" v="2025" actId="21"/>
          <ac:spMkLst>
            <pc:docMk/>
            <pc:sldMk cId="3982971580" sldId="719"/>
            <ac:spMk id="8" creationId="{AEF047C9-C195-15B7-8715-54A344FAA7E2}"/>
          </ac:spMkLst>
        </pc:spChg>
        <pc:spChg chg="add del">
          <ac:chgData name="Marlon Sproesser Mathias" userId="326f77df3314bb27" providerId="LiveId" clId="{4D834D87-12E7-4ACC-B296-1681EF7CA7B7}" dt="2022-07-16T15:24:07.087" v="2019" actId="26606"/>
          <ac:spMkLst>
            <pc:docMk/>
            <pc:sldMk cId="3982971580" sldId="719"/>
            <ac:spMk id="13" creationId="{2B97F24A-32CE-4C1C-A50D-3016B394DCFB}"/>
          </ac:spMkLst>
        </pc:spChg>
        <pc:spChg chg="add del">
          <ac:chgData name="Marlon Sproesser Mathias" userId="326f77df3314bb27" providerId="LiveId" clId="{4D834D87-12E7-4ACC-B296-1681EF7CA7B7}" dt="2022-07-16T15:24:07.087" v="2019" actId="26606"/>
          <ac:spMkLst>
            <pc:docMk/>
            <pc:sldMk cId="3982971580" sldId="719"/>
            <ac:spMk id="15" creationId="{CD8B4F24-440B-49E9-B85D-733523DC064B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0" creationId="{DBC6133C-0615-4CE4-9132-37E609A9BDFA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2" creationId="{169CC832-2974-4E8D-90ED-3E2941BA7336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4" creationId="{55222F96-971A-4F90-B841-6BAB416C7AC1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6" creationId="{08980754-6F4B-43C9-B9BE-127B6BED6586}"/>
          </ac:spMkLst>
        </pc:spChg>
        <pc:spChg chg="add mod">
          <ac:chgData name="Marlon Sproesser Mathias" userId="326f77df3314bb27" providerId="LiveId" clId="{4D834D87-12E7-4ACC-B296-1681EF7CA7B7}" dt="2022-07-16T15:25:02.284" v="2035" actId="20577"/>
          <ac:spMkLst>
            <pc:docMk/>
            <pc:sldMk cId="3982971580" sldId="719"/>
            <ac:spMk id="27" creationId="{B87681FA-07F9-0138-0943-E4F80062EFE9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8" creationId="{2C1BBA94-3F40-40AA-8BB9-E69E25E537C1}"/>
          </ac:spMkLst>
        </pc:spChg>
        <pc:spChg chg="add del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33" creationId="{28D31E1B-0407-4223-9642-0B642CBF57D9}"/>
          </ac:spMkLst>
        </pc:spChg>
        <pc:spChg chg="add del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40" creationId="{D5B0017B-2ECA-49AF-B397-DC140825DF8D}"/>
          </ac:spMkLst>
        </pc:spChg>
        <pc:spChg chg="add del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42" creationId="{70E96339-907C-46C3-99AC-31179B6F0EBD}"/>
          </ac:spMkLst>
        </pc:spChg>
        <pc:spChg chg="add del">
          <ac:chgData name="Marlon Sproesser Mathias" userId="326f77df3314bb27" providerId="LiveId" clId="{4D834D87-12E7-4ACC-B296-1681EF7CA7B7}" dt="2022-07-16T15:24:48.220" v="2028" actId="478"/>
          <ac:spMkLst>
            <pc:docMk/>
            <pc:sldMk cId="3982971580" sldId="719"/>
            <ac:spMk id="48" creationId="{BB25D7BA-A8CD-9337-632E-89E7013FD38C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1" creationId="{058A14AF-9FB5-4CC7-BA35-E8E85D3EDF0E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3" creationId="{3A9A4357-BD1D-4622-A4FE-766E6AB8DE84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5" creationId="{E659831F-0D9A-4C63-9EBB-8435B85A440F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7" creationId="{E6995CE5-F890-4ABA-82A2-26507CE8D2A3}"/>
          </ac:spMkLst>
        </pc:spChg>
        <pc:grpChg chg="add del">
          <ac:chgData name="Marlon Sproesser Mathias" userId="326f77df3314bb27" providerId="LiveId" clId="{4D834D87-12E7-4ACC-B296-1681EF7CA7B7}" dt="2022-07-16T15:24:44.204" v="2026" actId="26606"/>
          <ac:grpSpMkLst>
            <pc:docMk/>
            <pc:sldMk cId="3982971580" sldId="719"/>
            <ac:grpSpMk id="35" creationId="{AE1C45F0-260A-458C-96ED-C1F6D2151219}"/>
          </ac:grpSpMkLst>
        </pc:grpChg>
        <pc:picChg chg="add del mod">
          <ac:chgData name="Marlon Sproesser Mathias" userId="326f77df3314bb27" providerId="LiveId" clId="{4D834D87-12E7-4ACC-B296-1681EF7CA7B7}" dt="2022-07-13T21:02:43.224" v="136" actId="21"/>
          <ac:picMkLst>
            <pc:docMk/>
            <pc:sldMk cId="3982971580" sldId="719"/>
            <ac:picMk id="6" creationId="{7160D697-DBC6-4810-ABEC-1EA232B9E3C7}"/>
          </ac:picMkLst>
        </pc:picChg>
        <pc:picChg chg="add mod ord">
          <ac:chgData name="Marlon Sproesser Mathias" userId="326f77df3314bb27" providerId="LiveId" clId="{4D834D87-12E7-4ACC-B296-1681EF7CA7B7}" dt="2022-07-16T15:25:07.196" v="2040" actId="1036"/>
          <ac:picMkLst>
            <pc:docMk/>
            <pc:sldMk cId="3982971580" sldId="719"/>
            <ac:picMk id="7" creationId="{0A26D12A-2641-D006-9D7D-F641AE488834}"/>
          </ac:picMkLst>
        </pc:picChg>
        <pc:cxnChg chg="add del">
          <ac:chgData name="Marlon Sproesser Mathias" userId="326f77df3314bb27" providerId="LiveId" clId="{4D834D87-12E7-4ACC-B296-1681EF7CA7B7}" dt="2022-07-16T15:24:44.204" v="2026" actId="26606"/>
          <ac:cxnSpMkLst>
            <pc:docMk/>
            <pc:sldMk cId="3982971580" sldId="719"/>
            <ac:cxnSpMk id="44" creationId="{6CF1BAF6-AD41-4082-B212-8A1F9A2E8779}"/>
          </ac:cxnSpMkLst>
        </pc:cxnChg>
      </pc:sldChg>
      <pc:sldChg chg="addSp delSp modSp new del mod ord setBg">
        <pc:chgData name="Marlon Sproesser Mathias" userId="326f77df3314bb27" providerId="LiveId" clId="{4D834D87-12E7-4ACC-B296-1681EF7CA7B7}" dt="2022-07-16T14:36:06.538" v="1367" actId="47"/>
        <pc:sldMkLst>
          <pc:docMk/>
          <pc:sldMk cId="3955425182" sldId="720"/>
        </pc:sldMkLst>
        <pc:spChg chg="mo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2" creationId="{75B18185-9DFF-7687-6F9D-3BF62F26DD58}"/>
          </ac:spMkLst>
        </pc:spChg>
        <pc:spChg chg="add del mod">
          <ac:chgData name="Marlon Sproesser Mathias" userId="326f77df3314bb27" providerId="LiveId" clId="{4D834D87-12E7-4ACC-B296-1681EF7CA7B7}" dt="2022-07-14T19:52:38.859" v="1018" actId="26606"/>
          <ac:spMkLst>
            <pc:docMk/>
            <pc:sldMk cId="3955425182" sldId="720"/>
            <ac:spMk id="3" creationId="{C46F7532-A57D-ACAE-DAA4-7FCC906029EF}"/>
          </ac:spMkLst>
        </pc:spChg>
        <pc:spChg chg="mo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4" creationId="{A6A5D0BE-2D4F-766B-6BEB-F2536CC1D1E9}"/>
          </ac:spMkLst>
        </pc:spChg>
        <pc:spChg chg="mo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5" creationId="{8EB89119-1D7E-60DA-3EBC-3CD61EBD3B44}"/>
          </ac:spMkLst>
        </pc:spChg>
        <pc:spChg chg="add del mod">
          <ac:chgData name="Marlon Sproesser Mathias" userId="326f77df3314bb27" providerId="LiveId" clId="{4D834D87-12E7-4ACC-B296-1681EF7CA7B7}" dt="2022-07-14T19:52:27.252" v="1017" actId="21"/>
          <ac:spMkLst>
            <pc:docMk/>
            <pc:sldMk cId="3955425182" sldId="720"/>
            <ac:spMk id="7" creationId="{EFF2D717-D94F-EA02-F0CE-4A06F4D9082B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1" creationId="{35DB3719-6FDC-4E5D-891D-FF40B7300F64}"/>
          </ac:spMkLst>
        </pc:spChg>
        <pc:spChg chg="add mod or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2" creationId="{18D54F60-753F-FBD7-9C2B-73311D21A1B4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3" creationId="{E0CBAC23-2E3F-4A90-BA59-F8299F6A5439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9" creationId="{7025EFD5-738C-41B9-87FE-0C00E211BD8B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21" creationId="{835EF3DD-7D43-4A27-8967-A92FD8CC9365}"/>
          </ac:spMkLst>
        </pc:spChg>
        <pc:graphicFrameChg chg="add mod modGraphic">
          <ac:chgData name="Marlon Sproesser Mathias" userId="326f77df3314bb27" providerId="LiveId" clId="{4D834D87-12E7-4ACC-B296-1681EF7CA7B7}" dt="2022-07-16T14:35:17.301" v="1348" actId="26606"/>
          <ac:graphicFrameMkLst>
            <pc:docMk/>
            <pc:sldMk cId="3955425182" sldId="720"/>
            <ac:graphicFrameMk id="8" creationId="{CF4A4C2E-6AF7-8468-EF28-D89AC061804F}"/>
          </ac:graphicFrameMkLst>
        </pc:graphicFrameChg>
        <pc:graphicFrameChg chg="add del">
          <ac:chgData name="Marlon Sproesser Mathias" userId="326f77df3314bb27" providerId="LiveId" clId="{4D834D87-12E7-4ACC-B296-1681EF7CA7B7}" dt="2022-07-14T19:52:17.868" v="1016" actId="26606"/>
          <ac:graphicFrameMkLst>
            <pc:docMk/>
            <pc:sldMk cId="3955425182" sldId="720"/>
            <ac:graphicFrameMk id="9" creationId="{D6A5DB32-6CB3-67C8-92D1-AFBD2434F8A7}"/>
          </ac:graphicFrameMkLst>
        </pc:graphicFrameChg>
        <pc:picChg chg="add del">
          <ac:chgData name="Marlon Sproesser Mathias" userId="326f77df3314bb27" providerId="LiveId" clId="{4D834D87-12E7-4ACC-B296-1681EF7CA7B7}" dt="2022-07-16T14:35:17.301" v="1348" actId="26606"/>
          <ac:picMkLst>
            <pc:docMk/>
            <pc:sldMk cId="3955425182" sldId="720"/>
            <ac:picMk id="15" creationId="{4EEC670F-C6AF-76EA-AAE0-4B9C973A9DF4}"/>
          </ac:picMkLst>
        </pc:picChg>
      </pc:sldChg>
      <pc:sldChg chg="addSp delSp modSp add mod ord setBg">
        <pc:chgData name="Marlon Sproesser Mathias" userId="326f77df3314bb27" providerId="LiveId" clId="{4D834D87-12E7-4ACC-B296-1681EF7CA7B7}" dt="2022-07-16T14:49:27.613" v="1614" actId="313"/>
        <pc:sldMkLst>
          <pc:docMk/>
          <pc:sldMk cId="2333397333" sldId="721"/>
        </pc:sldMkLst>
        <pc:spChg chg="mo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" creationId="{75B18185-9DFF-7687-6F9D-3BF62F26DD58}"/>
          </ac:spMkLst>
        </pc:spChg>
        <pc:spChg chg="mod">
          <ac:chgData name="Marlon Sproesser Mathias" userId="326f77df3314bb27" providerId="LiveId" clId="{4D834D87-12E7-4ACC-B296-1681EF7CA7B7}" dt="2022-07-16T14:49:27.613" v="1614" actId="313"/>
          <ac:spMkLst>
            <pc:docMk/>
            <pc:sldMk cId="2333397333" sldId="721"/>
            <ac:spMk id="3" creationId="{C46F7532-A57D-ACAE-DAA4-7FCC906029EF}"/>
          </ac:spMkLst>
        </pc:spChg>
        <pc:spChg chg="mod or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4" creationId="{A6A5D0BE-2D4F-766B-6BEB-F2536CC1D1E9}"/>
          </ac:spMkLst>
        </pc:spChg>
        <pc:spChg chg="mod or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5" creationId="{8EB89119-1D7E-60DA-3EBC-3CD61EBD3B44}"/>
          </ac:spMkLst>
        </pc:spChg>
        <pc:spChg chg="add del mod">
          <ac:chgData name="Marlon Sproesser Mathias" userId="326f77df3314bb27" providerId="LiveId" clId="{4D834D87-12E7-4ACC-B296-1681EF7CA7B7}" dt="2022-07-14T19:53:04.659" v="1023"/>
          <ac:spMkLst>
            <pc:docMk/>
            <pc:sldMk cId="2333397333" sldId="721"/>
            <ac:spMk id="12" creationId="{8A370A00-1DDF-0FC5-4807-2F0B54F26D56}"/>
          </ac:spMkLst>
        </pc:spChg>
        <pc:spChg chg="add del mod">
          <ac:chgData name="Marlon Sproesser Mathias" userId="326f77df3314bb27" providerId="LiveId" clId="{4D834D87-12E7-4ACC-B296-1681EF7CA7B7}" dt="2022-07-16T14:43:27.143" v="1503" actId="478"/>
          <ac:spMkLst>
            <pc:docMk/>
            <pc:sldMk cId="2333397333" sldId="721"/>
            <ac:spMk id="13" creationId="{4EC46BEA-5C34-7DFB-CBAD-82646AC247DF}"/>
          </ac:spMkLst>
        </pc:spChg>
        <pc:spChg chg="add del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14" creationId="{69D47016-023F-44BD-981C-50E7A10A6609}"/>
          </ac:spMkLst>
        </pc:spChg>
        <pc:spChg chg="add del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16" creationId="{6D8B37B0-0682-433E-BC8D-498C04ABD9A7}"/>
          </ac:spMkLst>
        </pc:spChg>
        <pc:spChg chg="add mod">
          <ac:chgData name="Marlon Sproesser Mathias" userId="326f77df3314bb27" providerId="LiveId" clId="{4D834D87-12E7-4ACC-B296-1681EF7CA7B7}" dt="2022-07-16T14:43:31.339" v="1505" actId="1076"/>
          <ac:spMkLst>
            <pc:docMk/>
            <pc:sldMk cId="2333397333" sldId="721"/>
            <ac:spMk id="17" creationId="{4CB576F6-7FB2-6894-5B0D-6F8020626BC5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1" creationId="{EEEEAA75-AA19-426C-A43C-35F6F9119B8D}"/>
          </ac:spMkLst>
        </pc:spChg>
        <pc:spChg chg="add mod">
          <ac:chgData name="Marlon Sproesser Mathias" userId="326f77df3314bb27" providerId="LiveId" clId="{4D834D87-12E7-4ACC-B296-1681EF7CA7B7}" dt="2022-07-16T14:48:52.565" v="1572" actId="1038"/>
          <ac:spMkLst>
            <pc:docMk/>
            <pc:sldMk cId="2333397333" sldId="721"/>
            <ac:spMk id="22" creationId="{E6E13492-6F2A-226E-E2D4-BF5C07767105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3" creationId="{90464369-70FA-42AF-948F-80664CA7BFE5}"/>
          </ac:spMkLst>
        </pc:spChg>
        <pc:spChg chg="add mod">
          <ac:chgData name="Marlon Sproesser Mathias" userId="326f77df3314bb27" providerId="LiveId" clId="{4D834D87-12E7-4ACC-B296-1681EF7CA7B7}" dt="2022-07-16T14:49:13.255" v="1602" actId="1035"/>
          <ac:spMkLst>
            <pc:docMk/>
            <pc:sldMk cId="2333397333" sldId="721"/>
            <ac:spMk id="24" creationId="{EBE88DD4-4C60-0C23-254F-8B101A524B5B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5" creationId="{CC552A98-EF7D-4D42-AB69-066B786AB55B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7" creationId="{A6604B49-AD5C-4590-B051-06C8222ECD99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9" creationId="{0BB19363-8354-4E75-A15C-A08F755171F6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31" creationId="{A648176E-454C-437C-B0FC-9B82FCF32B24}"/>
          </ac:spMkLst>
        </pc:spChg>
        <pc:picChg chg="add mod">
          <ac:chgData name="Marlon Sproesser Mathias" userId="326f77df3314bb27" providerId="LiveId" clId="{4D834D87-12E7-4ACC-B296-1681EF7CA7B7}" dt="2022-07-16T14:43:19.220" v="1501" actId="26606"/>
          <ac:picMkLst>
            <pc:docMk/>
            <pc:sldMk cId="2333397333" sldId="721"/>
            <ac:picMk id="7" creationId="{6F6E8A78-55E6-015F-F399-7B4E559DC42A}"/>
          </ac:picMkLst>
        </pc:picChg>
        <pc:picChg chg="add mod">
          <ac:chgData name="Marlon Sproesser Mathias" userId="326f77df3314bb27" providerId="LiveId" clId="{4D834D87-12E7-4ACC-B296-1681EF7CA7B7}" dt="2022-07-16T14:49:17.476" v="1612" actId="1035"/>
          <ac:picMkLst>
            <pc:docMk/>
            <pc:sldMk cId="2333397333" sldId="721"/>
            <ac:picMk id="9" creationId="{2632F1CB-DE27-CEB7-2360-F4F5A8E418CE}"/>
          </ac:picMkLst>
        </pc:picChg>
        <pc:cxnChg chg="add del">
          <ac:chgData name="Marlon Sproesser Mathias" userId="326f77df3314bb27" providerId="LiveId" clId="{4D834D87-12E7-4ACC-B296-1681EF7CA7B7}" dt="2022-07-16T14:48:33.379" v="1539" actId="478"/>
          <ac:cxnSpMkLst>
            <pc:docMk/>
            <pc:sldMk cId="2333397333" sldId="721"/>
            <ac:cxnSpMk id="8" creationId="{4378F7EA-66DF-78F2-B04A-2A32AABF9084}"/>
          </ac:cxnSpMkLst>
        </pc:cxnChg>
      </pc:sldChg>
      <pc:sldChg chg="addSp delSp modSp add mod ord setBg">
        <pc:chgData name="Marlon Sproesser Mathias" userId="326f77df3314bb27" providerId="LiveId" clId="{4D834D87-12E7-4ACC-B296-1681EF7CA7B7}" dt="2022-07-16T14:50:16.245" v="1662" actId="1035"/>
        <pc:sldMkLst>
          <pc:docMk/>
          <pc:sldMk cId="1839977284" sldId="722"/>
        </pc:sldMkLst>
        <pc:spChg chg="mod">
          <ac:chgData name="Marlon Sproesser Mathias" userId="326f77df3314bb27" providerId="LiveId" clId="{4D834D87-12E7-4ACC-B296-1681EF7CA7B7}" dt="2022-07-16T14:50:04.045" v="1653" actId="1037"/>
          <ac:spMkLst>
            <pc:docMk/>
            <pc:sldMk cId="1839977284" sldId="722"/>
            <ac:spMk id="2" creationId="{75B18185-9DFF-7687-6F9D-3BF62F26DD58}"/>
          </ac:spMkLst>
        </pc:spChg>
        <pc:spChg chg="add del mod">
          <ac:chgData name="Marlon Sproesser Mathias" userId="326f77df3314bb27" providerId="LiveId" clId="{4D834D87-12E7-4ACC-B296-1681EF7CA7B7}" dt="2022-07-14T19:53:33.897" v="1029" actId="26606"/>
          <ac:spMkLst>
            <pc:docMk/>
            <pc:sldMk cId="1839977284" sldId="722"/>
            <ac:spMk id="3" creationId="{C46F7532-A57D-ACAE-DAA4-7FCC906029EF}"/>
          </ac:spMkLst>
        </pc:spChg>
        <pc:spChg chg="mo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4" creationId="{A6A5D0BE-2D4F-766B-6BEB-F2536CC1D1E9}"/>
          </ac:spMkLst>
        </pc:spChg>
        <pc:spChg chg="mo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5" creationId="{8EB89119-1D7E-60DA-3EBC-3CD61EBD3B44}"/>
          </ac:spMkLst>
        </pc:spChg>
        <pc:spChg chg="add del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10" creationId="{AC17DE74-01C9-4859-B65A-85CF999E8580}"/>
          </ac:spMkLst>
        </pc:spChg>
        <pc:spChg chg="add del">
          <ac:chgData name="Marlon Sproesser Mathias" userId="326f77df3314bb27" providerId="LiveId" clId="{4D834D87-12E7-4ACC-B296-1681EF7CA7B7}" dt="2022-07-14T19:53:33.888" v="1028" actId="26606"/>
          <ac:spMkLst>
            <pc:docMk/>
            <pc:sldMk cId="1839977284" sldId="722"/>
            <ac:spMk id="11" creationId="{35DB3719-6FDC-4E5D-891D-FF40B7300F64}"/>
          </ac:spMkLst>
        </pc:spChg>
        <pc:spChg chg="add del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12" creationId="{068C0432-0E90-4CC1-8CD3-D44A90DF07EF}"/>
          </ac:spMkLst>
        </pc:spChg>
        <pc:spChg chg="add del">
          <ac:chgData name="Marlon Sproesser Mathias" userId="326f77df3314bb27" providerId="LiveId" clId="{4D834D87-12E7-4ACC-B296-1681EF7CA7B7}" dt="2022-07-14T19:53:33.888" v="1028" actId="26606"/>
          <ac:spMkLst>
            <pc:docMk/>
            <pc:sldMk cId="1839977284" sldId="722"/>
            <ac:spMk id="13" creationId="{E0CBAC23-2E3F-4A90-BA59-F8299F6A5439}"/>
          </ac:spMkLst>
        </pc:spChg>
        <pc:spChg chg="add del mod">
          <ac:chgData name="Marlon Sproesser Mathias" userId="326f77df3314bb27" providerId="LiveId" clId="{4D834D87-12E7-4ACC-B296-1681EF7CA7B7}" dt="2022-07-16T14:43:44.860" v="1507" actId="21"/>
          <ac:spMkLst>
            <pc:docMk/>
            <pc:sldMk cId="1839977284" sldId="722"/>
            <ac:spMk id="14" creationId="{EE9E6646-BA54-B694-3925-430BF5AA0436}"/>
          </ac:spMkLst>
        </pc:spChg>
        <pc:spChg chg="add mod">
          <ac:chgData name="Marlon Sproesser Mathias" userId="326f77df3314bb27" providerId="LiveId" clId="{4D834D87-12E7-4ACC-B296-1681EF7CA7B7}" dt="2022-07-16T14:49:59.785" v="1632" actId="1038"/>
          <ac:spMkLst>
            <pc:docMk/>
            <pc:sldMk cId="1839977284" sldId="722"/>
            <ac:spMk id="15" creationId="{C46F7532-A57D-ACAE-DAA4-7FCC906029EF}"/>
          </ac:spMkLst>
        </pc:spChg>
        <pc:spChg chg="add mod">
          <ac:chgData name="Marlon Sproesser Mathias" userId="326f77df3314bb27" providerId="LiveId" clId="{4D834D87-12E7-4ACC-B296-1681EF7CA7B7}" dt="2022-07-16T14:43:58.501" v="1510" actId="1076"/>
          <ac:spMkLst>
            <pc:docMk/>
            <pc:sldMk cId="1839977284" sldId="722"/>
            <ac:spMk id="16" creationId="{EB632B6F-7B76-F927-285A-3BEE558FC3D5}"/>
          </ac:spMkLst>
        </pc:spChg>
        <pc:spChg chg="ad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20" creationId="{8B9AA7C6-5E5A-498E-A6DF-A943376E09BC}"/>
          </ac:spMkLst>
        </pc:spChg>
        <pc:spChg chg="ad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26" creationId="{81E140AE-0ABF-47C8-BF32-7D2F0CF2BA44}"/>
          </ac:spMkLst>
        </pc:spChg>
        <pc:spChg chg="ad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28" creationId="{CBC4F608-B4B8-48C3-9572-C0F061B1CD99}"/>
          </ac:spMkLst>
        </pc:spChg>
        <pc:grpChg chg="add">
          <ac:chgData name="Marlon Sproesser Mathias" userId="326f77df3314bb27" providerId="LiveId" clId="{4D834D87-12E7-4ACC-B296-1681EF7CA7B7}" dt="2022-07-16T14:43:52.882" v="1508" actId="26606"/>
          <ac:grpSpMkLst>
            <pc:docMk/>
            <pc:sldMk cId="1839977284" sldId="722"/>
            <ac:grpSpMk id="22" creationId="{83EAB11A-76F7-48F4-9B4F-5BFDF4BF9670}"/>
          </ac:grpSpMkLst>
        </pc:grpChg>
        <pc:graphicFrameChg chg="add del">
          <ac:chgData name="Marlon Sproesser Mathias" userId="326f77df3314bb27" providerId="LiveId" clId="{4D834D87-12E7-4ACC-B296-1681EF7CA7B7}" dt="2022-07-14T19:53:33.888" v="1028" actId="26606"/>
          <ac:graphicFrameMkLst>
            <pc:docMk/>
            <pc:sldMk cId="1839977284" sldId="722"/>
            <ac:graphicFrameMk id="8" creationId="{41D179DB-D393-7C80-AE6A-7F848543BA3D}"/>
          </ac:graphicFrameMkLst>
        </pc:graphicFrameChg>
        <pc:picChg chg="add mod">
          <ac:chgData name="Marlon Sproesser Mathias" userId="326f77df3314bb27" providerId="LiveId" clId="{4D834D87-12E7-4ACC-B296-1681EF7CA7B7}" dt="2022-07-16T14:50:16.245" v="1662" actId="1035"/>
          <ac:picMkLst>
            <pc:docMk/>
            <pc:sldMk cId="1839977284" sldId="722"/>
            <ac:picMk id="6" creationId="{DE394C3C-F725-82D0-C1E7-0E74B43C0A59}"/>
          </ac:picMkLst>
        </pc:picChg>
        <pc:picChg chg="del">
          <ac:chgData name="Marlon Sproesser Mathias" userId="326f77df3314bb27" providerId="LiveId" clId="{4D834D87-12E7-4ACC-B296-1681EF7CA7B7}" dt="2022-07-14T19:48:59.188" v="736" actId="478"/>
          <ac:picMkLst>
            <pc:docMk/>
            <pc:sldMk cId="1839977284" sldId="722"/>
            <ac:picMk id="7" creationId="{6F6E8A78-55E6-015F-F399-7B4E559DC42A}"/>
          </ac:picMkLst>
        </pc:picChg>
        <pc:picChg chg="del">
          <ac:chgData name="Marlon Sproesser Mathias" userId="326f77df3314bb27" providerId="LiveId" clId="{4D834D87-12E7-4ACC-B296-1681EF7CA7B7}" dt="2022-07-14T19:48:58.547" v="735" actId="478"/>
          <ac:picMkLst>
            <pc:docMk/>
            <pc:sldMk cId="1839977284" sldId="722"/>
            <ac:picMk id="9" creationId="{2632F1CB-DE27-CEB7-2360-F4F5A8E418CE}"/>
          </ac:picMkLst>
        </pc:picChg>
        <pc:picChg chg="add del mod">
          <ac:chgData name="Marlon Sproesser Mathias" userId="326f77df3314bb27" providerId="LiveId" clId="{4D834D87-12E7-4ACC-B296-1681EF7CA7B7}" dt="2022-07-16T14:43:41.240" v="1506" actId="21"/>
          <ac:picMkLst>
            <pc:docMk/>
            <pc:sldMk cId="1839977284" sldId="722"/>
            <ac:picMk id="1026" creationId="{6D67C247-2F40-0849-C9DC-4B52BC4C6B5A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7-16T15:23:29.537" v="2011" actId="1036"/>
        <pc:sldMkLst>
          <pc:docMk/>
          <pc:sldMk cId="3173915391" sldId="723"/>
        </pc:sldMkLst>
        <pc:spChg chg="mo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2" creationId="{38C039AE-56DC-0168-4732-6C32155F42D4}"/>
          </ac:spMkLst>
        </pc:spChg>
        <pc:spChg chg="mod">
          <ac:chgData name="Marlon Sproesser Mathias" userId="326f77df3314bb27" providerId="LiveId" clId="{4D834D87-12E7-4ACC-B296-1681EF7CA7B7}" dt="2022-07-16T14:52:16.866" v="1789" actId="14100"/>
          <ac:spMkLst>
            <pc:docMk/>
            <pc:sldMk cId="3173915391" sldId="723"/>
            <ac:spMk id="3" creationId="{C3B2DC90-F172-B437-84B8-CBAF64B36230}"/>
          </ac:spMkLst>
        </pc:spChg>
        <pc:spChg chg="mo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4" creationId="{CE91A572-E14F-618B-C7CE-582FA63D1116}"/>
          </ac:spMkLst>
        </pc:spChg>
        <pc:spChg chg="mo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5" creationId="{15557B1B-6720-4907-AB32-31BF4F8EEA00}"/>
          </ac:spMkLst>
        </pc:spChg>
        <pc:spChg chg="add del">
          <ac:chgData name="Marlon Sproesser Mathias" userId="326f77df3314bb27" providerId="LiveId" clId="{4D834D87-12E7-4ACC-B296-1681EF7CA7B7}" dt="2022-07-16T00:04:21.804" v="1097" actId="26606"/>
          <ac:spMkLst>
            <pc:docMk/>
            <pc:sldMk cId="3173915391" sldId="723"/>
            <ac:spMk id="10" creationId="{100EDD19-6802-4EC3-95CE-CFFAB042CFD6}"/>
          </ac:spMkLst>
        </pc:spChg>
        <pc:spChg chg="add del">
          <ac:chgData name="Marlon Sproesser Mathias" userId="326f77df3314bb27" providerId="LiveId" clId="{4D834D87-12E7-4ACC-B296-1681EF7CA7B7}" dt="2022-07-16T00:04:21.804" v="1097" actId="26606"/>
          <ac:spMkLst>
            <pc:docMk/>
            <pc:sldMk cId="3173915391" sldId="723"/>
            <ac:spMk id="12" creationId="{DB17E863-922E-4C26-BD64-E8FD41D28661}"/>
          </ac:spMkLst>
        </pc:spChg>
        <pc:spChg chg="add del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14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15" creationId="{907EF6B7-1338-4443-8C46-6A318D952DFD}"/>
          </ac:spMkLst>
        </pc:spChg>
        <pc:spChg chg="add del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16" creationId="{DAAE4CDD-124C-4DCF-9584-B6033B545DD5}"/>
          </ac:spMkLst>
        </pc:spChg>
        <pc:spChg chg="add del">
          <ac:chgData name="Marlon Sproesser Mathias" userId="326f77df3314bb27" providerId="LiveId" clId="{4D834D87-12E7-4ACC-B296-1681EF7CA7B7}" dt="2022-07-16T00:05:08.336" v="1104" actId="26606"/>
          <ac:spMkLst>
            <pc:docMk/>
            <pc:sldMk cId="3173915391" sldId="723"/>
            <ac:spMk id="18" creationId="{7FF47CB7-972F-479F-A36D-9E72D26EC8DA}"/>
          </ac:spMkLst>
        </pc:spChg>
        <pc:spChg chg="add del">
          <ac:chgData name="Marlon Sproesser Mathias" userId="326f77df3314bb27" providerId="LiveId" clId="{4D834D87-12E7-4ACC-B296-1681EF7CA7B7}" dt="2022-07-16T00:05:08.336" v="1104" actId="26606"/>
          <ac:spMkLst>
            <pc:docMk/>
            <pc:sldMk cId="3173915391" sldId="723"/>
            <ac:spMk id="19" creationId="{0D153B68-5844-490D-8E67-F616D6D721CA}"/>
          </ac:spMkLst>
        </pc:spChg>
        <pc:spChg chg="ad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20" creationId="{DBF61EA3-B236-439E-9C0B-340980D56BEE}"/>
          </ac:spMkLst>
        </pc:spChg>
        <pc:spChg chg="add del">
          <ac:chgData name="Marlon Sproesser Mathias" userId="326f77df3314bb27" providerId="LiveId" clId="{4D834D87-12E7-4ACC-B296-1681EF7CA7B7}" dt="2022-07-16T00:05:04.788" v="1102" actId="26606"/>
          <ac:spMkLst>
            <pc:docMk/>
            <pc:sldMk cId="3173915391" sldId="723"/>
            <ac:spMk id="21" creationId="{45D37F4E-DDB4-456B-97E0-9937730A039F}"/>
          </ac:spMkLst>
        </pc:spChg>
        <pc:spChg chg="add del">
          <ac:chgData name="Marlon Sproesser Mathias" userId="326f77df3314bb27" providerId="LiveId" clId="{4D834D87-12E7-4ACC-B296-1681EF7CA7B7}" dt="2022-07-16T00:05:04.788" v="1102" actId="26606"/>
          <ac:spMkLst>
            <pc:docMk/>
            <pc:sldMk cId="3173915391" sldId="723"/>
            <ac:spMk id="23" creationId="{B2DD41CD-8F47-4F56-AD12-4E2FF7696987}"/>
          </ac:spMkLst>
        </pc:spChg>
        <pc:spChg chg="add del">
          <ac:chgData name="Marlon Sproesser Mathias" userId="326f77df3314bb27" providerId="LiveId" clId="{4D834D87-12E7-4ACC-B296-1681EF7CA7B7}" dt="2022-07-16T00:05:08.336" v="1104" actId="26606"/>
          <ac:spMkLst>
            <pc:docMk/>
            <pc:sldMk cId="3173915391" sldId="723"/>
            <ac:spMk id="25" creationId="{9A0D773F-7A7D-4DBB-9DEA-86BB8B8F4BC8}"/>
          </ac:spMkLst>
        </pc:spChg>
        <pc:spChg chg="add del">
          <ac:chgData name="Marlon Sproesser Mathias" userId="326f77df3314bb27" providerId="LiveId" clId="{4D834D87-12E7-4ACC-B296-1681EF7CA7B7}" dt="2022-07-16T00:05:10.283" v="1106" actId="26606"/>
          <ac:spMkLst>
            <pc:docMk/>
            <pc:sldMk cId="3173915391" sldId="723"/>
            <ac:spMk id="27" creationId="{7025EFD5-738C-41B9-87FE-0C00E211BD8B}"/>
          </ac:spMkLst>
        </pc:spChg>
        <pc:spChg chg="add del">
          <ac:chgData name="Marlon Sproesser Mathias" userId="326f77df3314bb27" providerId="LiveId" clId="{4D834D87-12E7-4ACC-B296-1681EF7CA7B7}" dt="2022-07-16T00:05:10.283" v="1106" actId="26606"/>
          <ac:spMkLst>
            <pc:docMk/>
            <pc:sldMk cId="3173915391" sldId="723"/>
            <ac:spMk id="28" creationId="{835EF3DD-7D43-4A27-8967-A92FD8CC9365}"/>
          </ac:spMkLst>
        </pc:spChg>
        <pc:spChg chg="ad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29" creationId="{E659831F-0D9A-4C63-9EBB-8435B85A440F}"/>
          </ac:spMkLst>
        </pc:spChg>
        <pc:spChg chg="add del">
          <ac:chgData name="Marlon Sproesser Mathias" userId="326f77df3314bb27" providerId="LiveId" clId="{4D834D87-12E7-4ACC-B296-1681EF7CA7B7}" dt="2022-07-16T00:05:15.475" v="1108" actId="26606"/>
          <ac:spMkLst>
            <pc:docMk/>
            <pc:sldMk cId="3173915391" sldId="723"/>
            <ac:spMk id="30" creationId="{7FF47CB7-972F-479F-A36D-9E72D26EC8DA}"/>
          </ac:spMkLst>
        </pc:spChg>
        <pc:spChg chg="add del">
          <ac:chgData name="Marlon Sproesser Mathias" userId="326f77df3314bb27" providerId="LiveId" clId="{4D834D87-12E7-4ACC-B296-1681EF7CA7B7}" dt="2022-07-16T00:05:15.475" v="1108" actId="26606"/>
          <ac:spMkLst>
            <pc:docMk/>
            <pc:sldMk cId="3173915391" sldId="723"/>
            <ac:spMk id="31" creationId="{0D153B68-5844-490D-8E67-F616D6D721CA}"/>
          </ac:spMkLst>
        </pc:spChg>
        <pc:spChg chg="add del">
          <ac:chgData name="Marlon Sproesser Mathias" userId="326f77df3314bb27" providerId="LiveId" clId="{4D834D87-12E7-4ACC-B296-1681EF7CA7B7}" dt="2022-07-16T00:05:15.475" v="1108" actId="26606"/>
          <ac:spMkLst>
            <pc:docMk/>
            <pc:sldMk cId="3173915391" sldId="723"/>
            <ac:spMk id="32" creationId="{9A0D773F-7A7D-4DBB-9DEA-86BB8B8F4BC8}"/>
          </ac:spMkLst>
        </pc:spChg>
        <pc:spChg chg="add mod">
          <ac:chgData name="Marlon Sproesser Mathias" userId="326f77df3314bb27" providerId="LiveId" clId="{4D834D87-12E7-4ACC-B296-1681EF7CA7B7}" dt="2022-07-16T15:23:29.537" v="2011" actId="1036"/>
          <ac:spMkLst>
            <pc:docMk/>
            <pc:sldMk cId="3173915391" sldId="723"/>
            <ac:spMk id="34" creationId="{7AE25D85-D60B-C907-BAC9-F17013C87826}"/>
          </ac:spMkLst>
        </pc:spChg>
        <pc:grpChg chg="add">
          <ac:chgData name="Marlon Sproesser Mathias" userId="326f77df3314bb27" providerId="LiveId" clId="{4D834D87-12E7-4ACC-B296-1681EF7CA7B7}" dt="2022-07-16T14:50:34.370" v="1664" actId="26606"/>
          <ac:grpSpMkLst>
            <pc:docMk/>
            <pc:sldMk cId="3173915391" sldId="723"/>
            <ac:grpSpMk id="22" creationId="{28FAF094-D087-493F-8DF9-A486C2D6BBAA}"/>
          </ac:grpSpMkLst>
        </pc:grpChg>
        <pc:picChg chg="add del mod ord">
          <ac:chgData name="Marlon Sproesser Mathias" userId="326f77df3314bb27" providerId="LiveId" clId="{4D834D87-12E7-4ACC-B296-1681EF7CA7B7}" dt="2022-07-16T14:50:24.122" v="1663" actId="21"/>
          <ac:picMkLst>
            <pc:docMk/>
            <pc:sldMk cId="3173915391" sldId="723"/>
            <ac:picMk id="11" creationId="{6C6C073D-2770-828E-EACA-48DAB5EA61FB}"/>
          </ac:picMkLst>
        </pc:picChg>
        <pc:picChg chg="add mod">
          <ac:chgData name="Marlon Sproesser Mathias" userId="326f77df3314bb27" providerId="LiveId" clId="{4D834D87-12E7-4ACC-B296-1681EF7CA7B7}" dt="2022-07-16T14:52:27.688" v="1824" actId="14100"/>
          <ac:picMkLst>
            <pc:docMk/>
            <pc:sldMk cId="3173915391" sldId="723"/>
            <ac:picMk id="33" creationId="{B29E9F73-312C-543B-CD1F-B55C86E61AD8}"/>
          </ac:picMkLst>
        </pc:picChg>
      </pc:sldChg>
      <pc:sldChg chg="addSp modSp new del mod">
        <pc:chgData name="Marlon Sproesser Mathias" userId="326f77df3314bb27" providerId="LiveId" clId="{4D834D87-12E7-4ACC-B296-1681EF7CA7B7}" dt="2022-07-17T01:14:57.300" v="2232" actId="47"/>
        <pc:sldMkLst>
          <pc:docMk/>
          <pc:sldMk cId="4123476317" sldId="724"/>
        </pc:sldMkLst>
        <pc:spChg chg="mod">
          <ac:chgData name="Marlon Sproesser Mathias" userId="326f77df3314bb27" providerId="LiveId" clId="{4D834D87-12E7-4ACC-B296-1681EF7CA7B7}" dt="2022-07-16T00:09:37.130" v="1133" actId="20577"/>
          <ac:spMkLst>
            <pc:docMk/>
            <pc:sldMk cId="4123476317" sldId="724"/>
            <ac:spMk id="2" creationId="{616DA3F9-869D-DFF3-640D-712FC8D1C482}"/>
          </ac:spMkLst>
        </pc:spChg>
        <pc:spChg chg="mod">
          <ac:chgData name="Marlon Sproesser Mathias" userId="326f77df3314bb27" providerId="LiveId" clId="{4D834D87-12E7-4ACC-B296-1681EF7CA7B7}" dt="2022-07-16T14:32:04.827" v="1295" actId="20577"/>
          <ac:spMkLst>
            <pc:docMk/>
            <pc:sldMk cId="4123476317" sldId="724"/>
            <ac:spMk id="3" creationId="{31B6B7C9-145A-5B65-0609-690CC4C2BE41}"/>
          </ac:spMkLst>
        </pc:spChg>
        <pc:picChg chg="add mod">
          <ac:chgData name="Marlon Sproesser Mathias" userId="326f77df3314bb27" providerId="LiveId" clId="{4D834D87-12E7-4ACC-B296-1681EF7CA7B7}" dt="2022-07-16T14:32:09.170" v="1296" actId="1076"/>
          <ac:picMkLst>
            <pc:docMk/>
            <pc:sldMk cId="4123476317" sldId="724"/>
            <ac:picMk id="6" creationId="{FAD8D1F3-2E77-2ABC-AB61-779F1AF5CFEF}"/>
          </ac:picMkLst>
        </pc:picChg>
      </pc:sldChg>
      <pc:sldChg chg="addSp delSp modSp add del mod">
        <pc:chgData name="Marlon Sproesser Mathias" userId="326f77df3314bb27" providerId="LiveId" clId="{4D834D87-12E7-4ACC-B296-1681EF7CA7B7}" dt="2022-07-16T14:39:14.152" v="1445" actId="47"/>
        <pc:sldMkLst>
          <pc:docMk/>
          <pc:sldMk cId="2062765136" sldId="725"/>
        </pc:sldMkLst>
        <pc:picChg chg="mod">
          <ac:chgData name="Marlon Sproesser Mathias" userId="326f77df3314bb27" providerId="LiveId" clId="{4D834D87-12E7-4ACC-B296-1681EF7CA7B7}" dt="2022-07-16T14:33:52.778" v="1307" actId="1076"/>
          <ac:picMkLst>
            <pc:docMk/>
            <pc:sldMk cId="2062765136" sldId="725"/>
            <ac:picMk id="6" creationId="{6D5DF30D-DDA3-8600-B8AA-B287FD0374D2}"/>
          </ac:picMkLst>
        </pc:picChg>
        <pc:picChg chg="add del mod">
          <ac:chgData name="Marlon Sproesser Mathias" userId="326f77df3314bb27" providerId="LiveId" clId="{4D834D87-12E7-4ACC-B296-1681EF7CA7B7}" dt="2022-07-16T14:39:12.347" v="1444" actId="21"/>
          <ac:picMkLst>
            <pc:docMk/>
            <pc:sldMk cId="2062765136" sldId="725"/>
            <ac:picMk id="10" creationId="{6F92054A-9DB9-4C87-0612-5AE836174EFE}"/>
          </ac:picMkLst>
        </pc:picChg>
      </pc:sldChg>
      <pc:sldChg chg="addSp delSp modSp add del mod">
        <pc:chgData name="Marlon Sproesser Mathias" userId="326f77df3314bb27" providerId="LiveId" clId="{4D834D87-12E7-4ACC-B296-1681EF7CA7B7}" dt="2022-07-16T14:39:54.676" v="1463" actId="47"/>
        <pc:sldMkLst>
          <pc:docMk/>
          <pc:sldMk cId="33484256" sldId="726"/>
        </pc:sldMkLst>
        <pc:picChg chg="mod">
          <ac:chgData name="Marlon Sproesser Mathias" userId="326f77df3314bb27" providerId="LiveId" clId="{4D834D87-12E7-4ACC-B296-1681EF7CA7B7}" dt="2022-07-16T14:34:40.305" v="1322" actId="14100"/>
          <ac:picMkLst>
            <pc:docMk/>
            <pc:sldMk cId="33484256" sldId="726"/>
            <ac:picMk id="6" creationId="{6D5DF30D-DDA3-8600-B8AA-B287FD0374D2}"/>
          </ac:picMkLst>
        </pc:picChg>
        <pc:picChg chg="mod">
          <ac:chgData name="Marlon Sproesser Mathias" userId="326f77df3314bb27" providerId="LiveId" clId="{4D834D87-12E7-4ACC-B296-1681EF7CA7B7}" dt="2022-07-16T14:34:47.500" v="1345" actId="1037"/>
          <ac:picMkLst>
            <pc:docMk/>
            <pc:sldMk cId="33484256" sldId="726"/>
            <ac:picMk id="10" creationId="{6F92054A-9DB9-4C87-0612-5AE836174EFE}"/>
          </ac:picMkLst>
        </pc:picChg>
        <pc:picChg chg="add del mod">
          <ac:chgData name="Marlon Sproesser Mathias" userId="326f77df3314bb27" providerId="LiveId" clId="{4D834D87-12E7-4ACC-B296-1681EF7CA7B7}" dt="2022-07-16T14:39:37.256" v="1455" actId="21"/>
          <ac:picMkLst>
            <pc:docMk/>
            <pc:sldMk cId="33484256" sldId="726"/>
            <ac:picMk id="11" creationId="{6F8C0B85-183B-7F0A-19C9-31C7AA158D73}"/>
          </ac:picMkLst>
        </pc:picChg>
      </pc:sldChg>
      <pc:sldChg chg="addSp delSp modSp new del mod setBg">
        <pc:chgData name="Marlon Sproesser Mathias" userId="326f77df3314bb27" providerId="LiveId" clId="{4D834D87-12E7-4ACC-B296-1681EF7CA7B7}" dt="2022-07-16T14:43:11.073" v="1500" actId="47"/>
        <pc:sldMkLst>
          <pc:docMk/>
          <pc:sldMk cId="3378585236" sldId="727"/>
        </pc:sldMkLst>
        <pc:spChg chg="mod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2" creationId="{127410C5-6CE5-21E3-4A0E-9634E20D17DD}"/>
          </ac:spMkLst>
        </pc:spChg>
        <pc:spChg chg="add del mod">
          <ac:chgData name="Marlon Sproesser Mathias" userId="326f77df3314bb27" providerId="LiveId" clId="{4D834D87-12E7-4ACC-B296-1681EF7CA7B7}" dt="2022-07-16T14:37:01.737" v="1376" actId="26606"/>
          <ac:spMkLst>
            <pc:docMk/>
            <pc:sldMk cId="3378585236" sldId="727"/>
            <ac:spMk id="3" creationId="{D8C497BB-B0A4-7F7C-27DE-481C3335B1B5}"/>
          </ac:spMkLst>
        </pc:spChg>
        <pc:spChg chg="mod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4" creationId="{21549A2F-4F8C-F2EB-0D5A-E59A4ADFCFA1}"/>
          </ac:spMkLst>
        </pc:spChg>
        <pc:spChg chg="mod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5" creationId="{85BC4AAE-44FB-DB6D-947C-34052885B697}"/>
          </ac:spMkLst>
        </pc:spChg>
        <pc:spChg chg="add del mod">
          <ac:chgData name="Marlon Sproesser Mathias" userId="326f77df3314bb27" providerId="LiveId" clId="{4D834D87-12E7-4ACC-B296-1681EF7CA7B7}" dt="2022-07-16T14:36:19.431" v="1368" actId="21"/>
          <ac:spMkLst>
            <pc:docMk/>
            <pc:sldMk cId="3378585236" sldId="727"/>
            <ac:spMk id="6" creationId="{FEBA721C-76F6-0B0D-282A-23EC489E3372}"/>
          </ac:spMkLst>
        </pc:spChg>
        <pc:spChg chg="add del">
          <ac:chgData name="Marlon Sproesser Mathias" userId="326f77df3314bb27" providerId="LiveId" clId="{4D834D87-12E7-4ACC-B296-1681EF7CA7B7}" dt="2022-07-16T14:37:01.737" v="1376" actId="26606"/>
          <ac:spMkLst>
            <pc:docMk/>
            <pc:sldMk cId="3378585236" sldId="727"/>
            <ac:spMk id="12" creationId="{8ED08A1D-4632-47AB-8832-C17BA008697E}"/>
          </ac:spMkLst>
        </pc:spChg>
        <pc:spChg chg="add del">
          <ac:chgData name="Marlon Sproesser Mathias" userId="326f77df3314bb27" providerId="LiveId" clId="{4D834D87-12E7-4ACC-B296-1681EF7CA7B7}" dt="2022-07-16T14:36:49.967" v="1372" actId="26606"/>
          <ac:spMkLst>
            <pc:docMk/>
            <pc:sldMk cId="3378585236" sldId="727"/>
            <ac:spMk id="21" creationId="{E8BF0C67-DF85-430A-B677-74D9594394B5}"/>
          </ac:spMkLst>
        </pc:spChg>
        <pc:spChg chg="add del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22" creationId="{3A5B4632-C963-4296-86F0-79AA9EA5AE98}"/>
          </ac:spMkLst>
        </pc:spChg>
        <pc:spChg chg="add del">
          <ac:chgData name="Marlon Sproesser Mathias" userId="326f77df3314bb27" providerId="LiveId" clId="{4D834D87-12E7-4ACC-B296-1681EF7CA7B7}" dt="2022-07-16T14:36:49.967" v="1372" actId="26606"/>
          <ac:spMkLst>
            <pc:docMk/>
            <pc:sldMk cId="3378585236" sldId="727"/>
            <ac:spMk id="23" creationId="{751BAC80-2398-422A-9AA2-2489F01EF9FF}"/>
          </ac:spMkLst>
        </pc:spChg>
        <pc:spChg chg="add">
          <ac:chgData name="Marlon Sproesser Mathias" userId="326f77df3314bb27" providerId="LiveId" clId="{4D834D87-12E7-4ACC-B296-1681EF7CA7B7}" dt="2022-07-16T14:37:01.737" v="1376" actId="26606"/>
          <ac:spMkLst>
            <pc:docMk/>
            <pc:sldMk cId="3378585236" sldId="727"/>
            <ac:spMk id="24" creationId="{8ED08A1D-4632-47AB-8832-C17BA008697E}"/>
          </ac:spMkLst>
        </pc:spChg>
        <pc:spChg chg="add del">
          <ac:chgData name="Marlon Sproesser Mathias" userId="326f77df3314bb27" providerId="LiveId" clId="{4D834D87-12E7-4ACC-B296-1681EF7CA7B7}" dt="2022-07-16T14:36:49.967" v="1372" actId="26606"/>
          <ac:spMkLst>
            <pc:docMk/>
            <pc:sldMk cId="3378585236" sldId="727"/>
            <ac:spMk id="25" creationId="{34A3EF12-7620-4D66-ACFC-B9F71BAD878C}"/>
          </ac:spMkLst>
        </pc:spChg>
        <pc:spChg chg="mod replId">
          <ac:chgData name="Marlon Sproesser Mathias" userId="326f77df3314bb27" providerId="LiveId" clId="{4D834D87-12E7-4ACC-B296-1681EF7CA7B7}" dt="2022-07-16T14:37:01.691" v="1375" actId="26606"/>
          <ac:spMkLst>
            <pc:docMk/>
            <pc:sldMk cId="3378585236" sldId="727"/>
            <ac:spMk id="28" creationId="{BB8505BE-2298-4E13-A7FB-2D05006DF6BF}"/>
          </ac:spMkLst>
        </pc:spChg>
        <pc:spChg chg="mod replId">
          <ac:chgData name="Marlon Sproesser Mathias" userId="326f77df3314bb27" providerId="LiveId" clId="{4D834D87-12E7-4ACC-B296-1681EF7CA7B7}" dt="2022-07-16T14:37:01.691" v="1375" actId="26606"/>
          <ac:spMkLst>
            <pc:docMk/>
            <pc:sldMk cId="3378585236" sldId="727"/>
            <ac:spMk id="29" creationId="{6751C2C2-B295-4CDA-9112-A35D684DCB55}"/>
          </ac:spMkLst>
        </pc:spChg>
        <pc:spChg chg="add del mod">
          <ac:chgData name="Marlon Sproesser Mathias" userId="326f77df3314bb27" providerId="LiveId" clId="{4D834D87-12E7-4ACC-B296-1681EF7CA7B7}" dt="2022-07-16T14:42:50.539" v="1491" actId="21"/>
          <ac:spMkLst>
            <pc:docMk/>
            <pc:sldMk cId="3378585236" sldId="727"/>
            <ac:spMk id="30" creationId="{F563516A-90E6-90D4-D3D5-A3BD60566457}"/>
          </ac:spMkLst>
        </pc:spChg>
        <pc:grpChg chg="add del">
          <ac:chgData name="Marlon Sproesser Mathias" userId="326f77df3314bb27" providerId="LiveId" clId="{4D834D87-12E7-4ACC-B296-1681EF7CA7B7}" dt="2022-07-16T14:37:01.737" v="1376" actId="26606"/>
          <ac:grpSpMkLst>
            <pc:docMk/>
            <pc:sldMk cId="3378585236" sldId="727"/>
            <ac:grpSpMk id="14" creationId="{0075437B-93A1-4A73-812B-C5030CC2FFCD}"/>
          </ac:grpSpMkLst>
        </pc:grpChg>
        <pc:grpChg chg="add">
          <ac:chgData name="Marlon Sproesser Mathias" userId="326f77df3314bb27" providerId="LiveId" clId="{4D834D87-12E7-4ACC-B296-1681EF7CA7B7}" dt="2022-07-16T14:37:01.737" v="1376" actId="26606"/>
          <ac:grpSpMkLst>
            <pc:docMk/>
            <pc:sldMk cId="3378585236" sldId="727"/>
            <ac:grpSpMk id="26" creationId="{0075437B-93A1-4A73-812B-C5030CC2FFCD}"/>
          </ac:grpSpMkLst>
        </pc:grpChg>
        <pc:graphicFrameChg chg="add del">
          <ac:chgData name="Marlon Sproesser Mathias" userId="326f77df3314bb27" providerId="LiveId" clId="{4D834D87-12E7-4ACC-B296-1681EF7CA7B7}" dt="2022-07-16T14:37:01.691" v="1374" actId="26606"/>
          <ac:graphicFrameMkLst>
            <pc:docMk/>
            <pc:sldMk cId="3378585236" sldId="727"/>
            <ac:graphicFrameMk id="18" creationId="{CF8ED8B6-C98B-9E97-152D-A1DB75894981}"/>
          </ac:graphicFrameMkLst>
        </pc:graphicFrameChg>
        <pc:graphicFrameChg chg="add mod modGraphic">
          <ac:chgData name="Marlon Sproesser Mathias" userId="326f77df3314bb27" providerId="LiveId" clId="{4D834D87-12E7-4ACC-B296-1681EF7CA7B7}" dt="2022-07-16T14:38:29.677" v="1441" actId="404"/>
          <ac:graphicFrameMkLst>
            <pc:docMk/>
            <pc:sldMk cId="3378585236" sldId="727"/>
            <ac:graphicFrameMk id="27" creationId="{324EE6BE-0B32-2FE7-3BA3-90744F4FB23A}"/>
          </ac:graphicFrameMkLst>
        </pc:graphicFrameChg>
        <pc:picChg chg="add del">
          <ac:chgData name="Marlon Sproesser Mathias" userId="326f77df3314bb27" providerId="LiveId" clId="{4D834D87-12E7-4ACC-B296-1681EF7CA7B7}" dt="2022-07-16T14:36:36.609" v="1370" actId="478"/>
          <ac:picMkLst>
            <pc:docMk/>
            <pc:sldMk cId="3378585236" sldId="727"/>
            <ac:picMk id="9" creationId="{51A9AB3C-3737-FAF2-277D-8F7473CEAD01}"/>
          </ac:picMkLst>
        </pc:picChg>
      </pc:sldChg>
      <pc:sldChg chg="addSp modSp add mod">
        <pc:chgData name="Marlon Sproesser Mathias" userId="326f77df3314bb27" providerId="LiveId" clId="{4D834D87-12E7-4ACC-B296-1681EF7CA7B7}" dt="2022-07-16T14:39:32.073" v="1453" actId="1076"/>
        <pc:sldMkLst>
          <pc:docMk/>
          <pc:sldMk cId="3672407110" sldId="728"/>
        </pc:sldMkLst>
        <pc:picChg chg="mod">
          <ac:chgData name="Marlon Sproesser Mathias" userId="326f77df3314bb27" providerId="LiveId" clId="{4D834D87-12E7-4ACC-B296-1681EF7CA7B7}" dt="2022-07-16T14:39:24.813" v="1450" actId="1076"/>
          <ac:picMkLst>
            <pc:docMk/>
            <pc:sldMk cId="3672407110" sldId="728"/>
            <ac:picMk id="6" creationId="{6D5DF30D-DDA3-8600-B8AA-B287FD0374D2}"/>
          </ac:picMkLst>
        </pc:picChg>
        <pc:picChg chg="add mod">
          <ac:chgData name="Marlon Sproesser Mathias" userId="326f77df3314bb27" providerId="LiveId" clId="{4D834D87-12E7-4ACC-B296-1681EF7CA7B7}" dt="2022-07-16T14:39:32.073" v="1453" actId="1076"/>
          <ac:picMkLst>
            <pc:docMk/>
            <pc:sldMk cId="3672407110" sldId="728"/>
            <ac:picMk id="13" creationId="{D0EA453F-CDA8-22E6-BED8-EDB96DB8033D}"/>
          </ac:picMkLst>
        </pc:picChg>
      </pc:sldChg>
      <pc:sldChg chg="addSp modSp add mod modNotesTx">
        <pc:chgData name="Marlon Sproesser Mathias" userId="326f77df3314bb27" providerId="LiveId" clId="{4D834D87-12E7-4ACC-B296-1681EF7CA7B7}" dt="2022-08-02T01:06:17.233" v="3483" actId="20577"/>
        <pc:sldMkLst>
          <pc:docMk/>
          <pc:sldMk cId="1902472292" sldId="729"/>
        </pc:sldMkLst>
        <pc:picChg chg="mod">
          <ac:chgData name="Marlon Sproesser Mathias" userId="326f77df3314bb27" providerId="LiveId" clId="{4D834D87-12E7-4ACC-B296-1681EF7CA7B7}" dt="2022-07-16T14:39:46.829" v="1460" actId="14100"/>
          <ac:picMkLst>
            <pc:docMk/>
            <pc:sldMk cId="1902472292" sldId="729"/>
            <ac:picMk id="6" creationId="{6D5DF30D-DDA3-8600-B8AA-B287FD0374D2}"/>
          </ac:picMkLst>
        </pc:picChg>
        <pc:picChg chg="mod">
          <ac:chgData name="Marlon Sproesser Mathias" userId="326f77df3314bb27" providerId="LiveId" clId="{4D834D87-12E7-4ACC-B296-1681EF7CA7B7}" dt="2022-07-16T14:39:49.435" v="1461" actId="1076"/>
          <ac:picMkLst>
            <pc:docMk/>
            <pc:sldMk cId="1902472292" sldId="729"/>
            <ac:picMk id="13" creationId="{D0EA453F-CDA8-22E6-BED8-EDB96DB8033D}"/>
          </ac:picMkLst>
        </pc:picChg>
        <pc:picChg chg="add mod">
          <ac:chgData name="Marlon Sproesser Mathias" userId="326f77df3314bb27" providerId="LiveId" clId="{4D834D87-12E7-4ACC-B296-1681EF7CA7B7}" dt="2022-07-16T14:39:51.105" v="1462" actId="1076"/>
          <ac:picMkLst>
            <pc:docMk/>
            <pc:sldMk cId="1902472292" sldId="729"/>
            <ac:picMk id="14" creationId="{C0AA6A86-785E-1A6E-BF52-FE954BF4B7F4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7-16T14:43:07.938" v="1499" actId="790"/>
        <pc:sldMkLst>
          <pc:docMk/>
          <pc:sldMk cId="2962779877" sldId="730"/>
        </pc:sldMkLst>
        <pc:spChg chg="mod">
          <ac:chgData name="Marlon Sproesser Mathias" userId="326f77df3314bb27" providerId="LiveId" clId="{4D834D87-12E7-4ACC-B296-1681EF7CA7B7}" dt="2022-07-16T14:43:07.938" v="1499" actId="790"/>
          <ac:spMkLst>
            <pc:docMk/>
            <pc:sldMk cId="2962779877" sldId="730"/>
            <ac:spMk id="2" creationId="{A87813F6-9C24-4DBB-6D6E-D747043E65E4}"/>
          </ac:spMkLst>
        </pc:spChg>
        <pc:spChg chg="del mod">
          <ac:chgData name="Marlon Sproesser Mathias" userId="326f77df3314bb27" providerId="LiveId" clId="{4D834D87-12E7-4ACC-B296-1681EF7CA7B7}" dt="2022-07-16T14:40:33.824" v="1479" actId="26606"/>
          <ac:spMkLst>
            <pc:docMk/>
            <pc:sldMk cId="2962779877" sldId="730"/>
            <ac:spMk id="3" creationId="{C87F9635-0D74-DA31-3B7C-2BAC64C617D7}"/>
          </ac:spMkLst>
        </pc:spChg>
        <pc:spChg chg="mod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4" creationId="{7F0F832C-726B-1407-A31A-11A3ECA8C6A6}"/>
          </ac:spMkLst>
        </pc:spChg>
        <pc:spChg chg="mod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5" creationId="{6A226E00-09CD-71C4-7C38-A1281C8BE03D}"/>
          </ac:spMkLst>
        </pc:spChg>
        <pc:spChg chg="add del mod ord">
          <ac:chgData name="Marlon Sproesser Mathias" userId="326f77df3314bb27" providerId="LiveId" clId="{4D834D87-12E7-4ACC-B296-1681EF7CA7B7}" dt="2022-07-16T14:42:56.932" v="1497" actId="11529"/>
          <ac:spMkLst>
            <pc:docMk/>
            <pc:sldMk cId="2962779877" sldId="730"/>
            <ac:spMk id="6" creationId="{60BAFC37-1AE2-B0FB-CE93-544DBC819B7C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2" creationId="{058A14AF-9FB5-4CC7-BA35-E8E85D3EDF0E}"/>
          </ac:spMkLst>
        </pc:spChg>
        <pc:spChg chg="add del mod">
          <ac:chgData name="Marlon Sproesser Mathias" userId="326f77df3314bb27" providerId="LiveId" clId="{4D834D87-12E7-4ACC-B296-1681EF7CA7B7}" dt="2022-07-16T14:42:50.196" v="1490"/>
          <ac:spMkLst>
            <pc:docMk/>
            <pc:sldMk cId="2962779877" sldId="730"/>
            <ac:spMk id="13" creationId="{CECB1BEC-B72E-B0BC-7C07-EF01411111D9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4" creationId="{3A9A4357-BD1D-4622-A4FE-766E6AB8DE84}"/>
          </ac:spMkLst>
        </pc:spChg>
        <pc:spChg chg="add mod">
          <ac:chgData name="Marlon Sproesser Mathias" userId="326f77df3314bb27" providerId="LiveId" clId="{4D834D87-12E7-4ACC-B296-1681EF7CA7B7}" dt="2022-07-16T14:43:00.378" v="1498"/>
          <ac:spMkLst>
            <pc:docMk/>
            <pc:sldMk cId="2962779877" sldId="730"/>
            <ac:spMk id="15" creationId="{8124E17F-B6D1-1D34-908A-05FFCE6E8DEE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6" creationId="{E659831F-0D9A-4C63-9EBB-8435B85A440F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8" creationId="{E6995CE5-F890-4ABA-82A2-26507CE8D2A3}"/>
          </ac:spMkLst>
        </pc:spChg>
        <pc:graphicFrameChg chg="add mod">
          <ac:chgData name="Marlon Sproesser Mathias" userId="326f77df3314bb27" providerId="LiveId" clId="{4D834D87-12E7-4ACC-B296-1681EF7CA7B7}" dt="2022-07-16T14:41:50.400" v="1481" actId="208"/>
          <ac:graphicFrameMkLst>
            <pc:docMk/>
            <pc:sldMk cId="2962779877" sldId="730"/>
            <ac:graphicFrameMk id="7" creationId="{66DE79E0-6299-1048-8F2A-0E30B837DD6C}"/>
          </ac:graphicFrameMkLst>
        </pc:graphicFrameChg>
        <pc:picChg chg="add del">
          <ac:chgData name="Marlon Sproesser Mathias" userId="326f77df3314bb27" providerId="LiveId" clId="{4D834D87-12E7-4ACC-B296-1681EF7CA7B7}" dt="2022-07-16T14:40:31.821" v="1478" actId="26606"/>
          <ac:picMkLst>
            <pc:docMk/>
            <pc:sldMk cId="2962779877" sldId="730"/>
            <ac:picMk id="9" creationId="{9ECF270D-96EE-4630-9A98-191CD74A1B44}"/>
          </ac:picMkLst>
        </pc:picChg>
      </pc:sldChg>
      <pc:sldChg chg="addSp delSp modSp add mod ord">
        <pc:chgData name="Marlon Sproesser Mathias" userId="326f77df3314bb27" providerId="LiveId" clId="{4D834D87-12E7-4ACC-B296-1681EF7CA7B7}" dt="2022-07-17T01:15:26.081" v="2233" actId="14100"/>
        <pc:sldMkLst>
          <pc:docMk/>
          <pc:sldMk cId="2470558726" sldId="731"/>
        </pc:sldMkLst>
        <pc:spChg chg="mod">
          <ac:chgData name="Marlon Sproesser Mathias" userId="326f77df3314bb27" providerId="LiveId" clId="{4D834D87-12E7-4ACC-B296-1681EF7CA7B7}" dt="2022-07-17T01:07:48.670" v="2052" actId="20577"/>
          <ac:spMkLst>
            <pc:docMk/>
            <pc:sldMk cId="2470558726" sldId="731"/>
            <ac:spMk id="2" creationId="{38C039AE-56DC-0168-4732-6C32155F42D4}"/>
          </ac:spMkLst>
        </pc:spChg>
        <pc:spChg chg="mod">
          <ac:chgData name="Marlon Sproesser Mathias" userId="326f77df3314bb27" providerId="LiveId" clId="{4D834D87-12E7-4ACC-B296-1681EF7CA7B7}" dt="2022-07-17T01:14:45.473" v="2231" actId="14100"/>
          <ac:spMkLst>
            <pc:docMk/>
            <pc:sldMk cId="2470558726" sldId="731"/>
            <ac:spMk id="3" creationId="{C3B2DC90-F172-B437-84B8-CBAF64B36230}"/>
          </ac:spMkLst>
        </pc:spChg>
        <pc:spChg chg="add mod">
          <ac:chgData name="Marlon Sproesser Mathias" userId="326f77df3314bb27" providerId="LiveId" clId="{4D834D87-12E7-4ACC-B296-1681EF7CA7B7}" dt="2022-07-17T01:13:59.671" v="2154" actId="1076"/>
          <ac:spMkLst>
            <pc:docMk/>
            <pc:sldMk cId="2470558726" sldId="731"/>
            <ac:spMk id="14" creationId="{C9BB6A8F-FB7B-A070-A622-125B1086DDAC}"/>
          </ac:spMkLst>
        </pc:spChg>
        <pc:picChg chg="add mod">
          <ac:chgData name="Marlon Sproesser Mathias" userId="326f77df3314bb27" providerId="LiveId" clId="{4D834D87-12E7-4ACC-B296-1681EF7CA7B7}" dt="2022-07-17T01:15:26.081" v="2233" actId="14100"/>
          <ac:picMkLst>
            <pc:docMk/>
            <pc:sldMk cId="2470558726" sldId="731"/>
            <ac:picMk id="7" creationId="{E5C020B4-0966-3006-B9FC-77E740BA2E91}"/>
          </ac:picMkLst>
        </pc:picChg>
        <pc:picChg chg="del">
          <ac:chgData name="Marlon Sproesser Mathias" userId="326f77df3314bb27" providerId="LiveId" clId="{4D834D87-12E7-4ACC-B296-1681EF7CA7B7}" dt="2022-07-17T01:08:38.653" v="2053" actId="478"/>
          <ac:picMkLst>
            <pc:docMk/>
            <pc:sldMk cId="2470558726" sldId="731"/>
            <ac:picMk id="33" creationId="{B29E9F73-312C-543B-CD1F-B55C86E61AD8}"/>
          </ac:picMkLst>
        </pc:picChg>
      </pc:sldChg>
      <pc:sldChg chg="modSp new del mod">
        <pc:chgData name="Marlon Sproesser Mathias" userId="326f77df3314bb27" providerId="LiveId" clId="{4D834D87-12E7-4ACC-B296-1681EF7CA7B7}" dt="2022-07-17T01:32:42.509" v="2237" actId="680"/>
        <pc:sldMkLst>
          <pc:docMk/>
          <pc:sldMk cId="769634573" sldId="732"/>
        </pc:sldMkLst>
        <pc:spChg chg="mod">
          <ac:chgData name="Marlon Sproesser Mathias" userId="326f77df3314bb27" providerId="LiveId" clId="{4D834D87-12E7-4ACC-B296-1681EF7CA7B7}" dt="2022-07-17T01:32:41.729" v="2236" actId="790"/>
          <ac:spMkLst>
            <pc:docMk/>
            <pc:sldMk cId="769634573" sldId="732"/>
            <ac:spMk id="2" creationId="{B455AC78-AED7-2B60-0B4A-844D0FF88BE5}"/>
          </ac:spMkLst>
        </pc:spChg>
        <pc:spChg chg="mod">
          <ac:chgData name="Marlon Sproesser Mathias" userId="326f77df3314bb27" providerId="LiveId" clId="{4D834D87-12E7-4ACC-B296-1681EF7CA7B7}" dt="2022-07-17T01:32:41.729" v="2236" actId="790"/>
          <ac:spMkLst>
            <pc:docMk/>
            <pc:sldMk cId="769634573" sldId="732"/>
            <ac:spMk id="3" creationId="{6E04A4C2-FCE9-6B9F-A620-5667F993B12E}"/>
          </ac:spMkLst>
        </pc:spChg>
      </pc:sldChg>
      <pc:sldChg chg="addSp delSp modSp new del mod">
        <pc:chgData name="Marlon Sproesser Mathias" userId="326f77df3314bb27" providerId="LiveId" clId="{4D834D87-12E7-4ACC-B296-1681EF7CA7B7}" dt="2022-07-17T01:45:18.314" v="2549" actId="47"/>
        <pc:sldMkLst>
          <pc:docMk/>
          <pc:sldMk cId="3324631865" sldId="732"/>
        </pc:sldMkLst>
        <pc:spChg chg="mod">
          <ac:chgData name="Marlon Sproesser Mathias" userId="326f77df3314bb27" providerId="LiveId" clId="{4D834D87-12E7-4ACC-B296-1681EF7CA7B7}" dt="2022-07-17T01:33:10.190" v="2264" actId="790"/>
          <ac:spMkLst>
            <pc:docMk/>
            <pc:sldMk cId="3324631865" sldId="732"/>
            <ac:spMk id="2" creationId="{4233C6F4-57C1-9C33-4D36-E2D4863D6AE6}"/>
          </ac:spMkLst>
        </pc:spChg>
        <pc:spChg chg="mod">
          <ac:chgData name="Marlon Sproesser Mathias" userId="326f77df3314bb27" providerId="LiveId" clId="{4D834D87-12E7-4ACC-B296-1681EF7CA7B7}" dt="2022-07-17T01:33:18.916" v="2280" actId="20577"/>
          <ac:spMkLst>
            <pc:docMk/>
            <pc:sldMk cId="3324631865" sldId="732"/>
            <ac:spMk id="3" creationId="{065CBDBE-BF8F-83CB-703A-0B25CC878B43}"/>
          </ac:spMkLst>
        </pc:spChg>
        <pc:spChg chg="mod">
          <ac:chgData name="Marlon Sproesser Mathias" userId="326f77df3314bb27" providerId="LiveId" clId="{4D834D87-12E7-4ACC-B296-1681EF7CA7B7}" dt="2022-07-17T01:33:47.588" v="2393" actId="20577"/>
          <ac:spMkLst>
            <pc:docMk/>
            <pc:sldMk cId="3324631865" sldId="732"/>
            <ac:spMk id="4" creationId="{2A4DC998-E8D4-BB03-3D02-5264AE1B3A70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5" creationId="{2D37AADF-D5ED-296A-FE3D-3171F8945F6E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6" creationId="{7FC780AF-624E-B2A4-6525-2A604F5AEBEA}"/>
          </ac:spMkLst>
        </pc:spChg>
        <pc:spChg chg="mod">
          <ac:chgData name="Marlon Sproesser Mathias" userId="326f77df3314bb27" providerId="LiveId" clId="{4D834D87-12E7-4ACC-B296-1681EF7CA7B7}" dt="2022-07-17T01:33:10.190" v="2264" actId="790"/>
          <ac:spMkLst>
            <pc:docMk/>
            <pc:sldMk cId="3324631865" sldId="732"/>
            <ac:spMk id="7" creationId="{69873CE8-8435-80EE-D540-11278907169E}"/>
          </ac:spMkLst>
        </pc:spChg>
        <pc:spChg chg="mod">
          <ac:chgData name="Marlon Sproesser Mathias" userId="326f77df3314bb27" providerId="LiveId" clId="{4D834D87-12E7-4ACC-B296-1681EF7CA7B7}" dt="2022-07-17T01:33:10.190" v="2264" actId="790"/>
          <ac:spMkLst>
            <pc:docMk/>
            <pc:sldMk cId="3324631865" sldId="732"/>
            <ac:spMk id="8" creationId="{1A761EF8-6433-C04D-B08C-95FE59688021}"/>
          </ac:spMkLst>
        </pc:spChg>
        <pc:spChg chg="add del mod">
          <ac:chgData name="Marlon Sproesser Mathias" userId="326f77df3314bb27" providerId="LiveId" clId="{4D834D87-12E7-4ACC-B296-1681EF7CA7B7}" dt="2022-07-17T01:35:02.643" v="2477" actId="21"/>
          <ac:spMkLst>
            <pc:docMk/>
            <pc:sldMk cId="3324631865" sldId="732"/>
            <ac:spMk id="10" creationId="{C69F5691-2089-ECB0-008D-1CEAAA28CEBA}"/>
          </ac:spMkLst>
        </pc:spChg>
        <pc:spChg chg="add del mod">
          <ac:chgData name="Marlon Sproesser Mathias" userId="326f77df3314bb27" providerId="LiveId" clId="{4D834D87-12E7-4ACC-B296-1681EF7CA7B7}" dt="2022-07-17T01:35:02.643" v="2477" actId="21"/>
          <ac:spMkLst>
            <pc:docMk/>
            <pc:sldMk cId="3324631865" sldId="732"/>
            <ac:spMk id="12" creationId="{F37FB847-279B-308E-CE45-8C59F815BC66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14" creationId="{4312E17D-F417-5398-6315-D378827F5895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16" creationId="{C702E4B8-C387-4AF1-4C92-19F02355D040}"/>
          </ac:spMkLst>
        </pc:spChg>
      </pc:sldChg>
      <pc:sldChg chg="addSp delSp modSp new del mod setBg">
        <pc:chgData name="Marlon Sproesser Mathias" userId="326f77df3314bb27" providerId="LiveId" clId="{4D834D87-12E7-4ACC-B296-1681EF7CA7B7}" dt="2022-07-17T02:28:13.925" v="3346" actId="47"/>
        <pc:sldMkLst>
          <pc:docMk/>
          <pc:sldMk cId="1538587296" sldId="733"/>
        </pc:sldMkLst>
        <pc:spChg chg="mo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2" creationId="{6C7AD5CE-B64C-8415-8308-FC567A0B32DF}"/>
          </ac:spMkLst>
        </pc:spChg>
        <pc:spChg chg="add del mod">
          <ac:chgData name="Marlon Sproesser Mathias" userId="326f77df3314bb27" providerId="LiveId" clId="{4D834D87-12E7-4ACC-B296-1681EF7CA7B7}" dt="2022-07-17T01:45:02.239" v="2543" actId="14100"/>
          <ac:spMkLst>
            <pc:docMk/>
            <pc:sldMk cId="1538587296" sldId="733"/>
            <ac:spMk id="3" creationId="{C4932A06-D089-945B-3850-925AB78D2700}"/>
          </ac:spMkLst>
        </pc:spChg>
        <pc:spChg chg="mo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4" creationId="{7028A581-93F6-B12E-CC68-CD1C35C78C46}"/>
          </ac:spMkLst>
        </pc:spChg>
        <pc:spChg chg="mo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5" creationId="{859F8AE1-F2E4-1A45-BB23-9AA098145BCB}"/>
          </ac:spMkLst>
        </pc:spChg>
        <pc:spChg chg="add del">
          <ac:chgData name="Marlon Sproesser Mathias" userId="326f77df3314bb27" providerId="LiveId" clId="{4D834D87-12E7-4ACC-B296-1681EF7CA7B7}" dt="2022-07-17T01:44:19.013" v="2519" actId="22"/>
          <ac:spMkLst>
            <pc:docMk/>
            <pc:sldMk cId="1538587296" sldId="733"/>
            <ac:spMk id="7" creationId="{71F805A2-7C21-995F-F8B3-1BBF08860844}"/>
          </ac:spMkLst>
        </pc:spChg>
        <pc:spChg chg="ad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10" creationId="{DBF61EA3-B236-439E-9C0B-340980D56BEE}"/>
          </ac:spMkLst>
        </pc:spChg>
        <pc:spChg chg="add del">
          <ac:chgData name="Marlon Sproesser Mathias" userId="326f77df3314bb27" providerId="LiveId" clId="{4D834D87-12E7-4ACC-B296-1681EF7CA7B7}" dt="2022-07-17T01:44:28.689" v="2522" actId="26606"/>
          <ac:spMkLst>
            <pc:docMk/>
            <pc:sldMk cId="1538587296" sldId="733"/>
            <ac:spMk id="11" creationId="{56E9B3E6-E277-4D68-BA48-9CB43FFBD6E2}"/>
          </ac:spMkLst>
        </pc:spChg>
        <pc:spChg chg="add del">
          <ac:chgData name="Marlon Sproesser Mathias" userId="326f77df3314bb27" providerId="LiveId" clId="{4D834D87-12E7-4ACC-B296-1681EF7CA7B7}" dt="2022-07-17T01:44:28.689" v="2522" actId="26606"/>
          <ac:spMkLst>
            <pc:docMk/>
            <pc:sldMk cId="1538587296" sldId="733"/>
            <ac:spMk id="18" creationId="{D5B0017B-2ECA-49AF-B397-DC140825DF8D}"/>
          </ac:spMkLst>
        </pc:spChg>
        <pc:spChg chg="ad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19" creationId="{E659831F-0D9A-4C63-9EBB-8435B85A440F}"/>
          </ac:spMkLst>
        </pc:spChg>
        <pc:spChg chg="add mod">
          <ac:chgData name="Marlon Sproesser Mathias" userId="326f77df3314bb27" providerId="LiveId" clId="{4D834D87-12E7-4ACC-B296-1681EF7CA7B7}" dt="2022-07-17T01:45:15.182" v="2548"/>
          <ac:spMkLst>
            <pc:docMk/>
            <pc:sldMk cId="1538587296" sldId="733"/>
            <ac:spMk id="21" creationId="{5E9625B1-58AD-CF00-E6C4-23914C65B10C}"/>
          </ac:spMkLst>
        </pc:spChg>
        <pc:grpChg chg="add">
          <ac:chgData name="Marlon Sproesser Mathias" userId="326f77df3314bb27" providerId="LiveId" clId="{4D834D87-12E7-4ACC-B296-1681EF7CA7B7}" dt="2022-07-17T01:44:34.777" v="2523" actId="26606"/>
          <ac:grpSpMkLst>
            <pc:docMk/>
            <pc:sldMk cId="1538587296" sldId="733"/>
            <ac:grpSpMk id="12" creationId="{28FAF094-D087-493F-8DF9-A486C2D6BBAA}"/>
          </ac:grpSpMkLst>
        </pc:grpChg>
        <pc:grpChg chg="add del">
          <ac:chgData name="Marlon Sproesser Mathias" userId="326f77df3314bb27" providerId="LiveId" clId="{4D834D87-12E7-4ACC-B296-1681EF7CA7B7}" dt="2022-07-17T01:44:28.689" v="2522" actId="26606"/>
          <ac:grpSpMkLst>
            <pc:docMk/>
            <pc:sldMk cId="1538587296" sldId="733"/>
            <ac:grpSpMk id="13" creationId="{AE1C45F0-260A-458C-96ED-C1F6D2151219}"/>
          </ac:grpSpMkLst>
        </pc:grpChg>
        <pc:graphicFrameChg chg="add del">
          <ac:chgData name="Marlon Sproesser Mathias" userId="326f77df3314bb27" providerId="LiveId" clId="{4D834D87-12E7-4ACC-B296-1681EF7CA7B7}" dt="2022-07-17T01:44:28.689" v="2522" actId="26606"/>
          <ac:graphicFrameMkLst>
            <pc:docMk/>
            <pc:sldMk cId="1538587296" sldId="733"/>
            <ac:graphicFrameMk id="8" creationId="{6480F7DB-69C9-CDA0-38DF-2920CB994B47}"/>
          </ac:graphicFrameMkLst>
        </pc:graphicFrameChg>
        <pc:cxnChg chg="add del">
          <ac:chgData name="Marlon Sproesser Mathias" userId="326f77df3314bb27" providerId="LiveId" clId="{4D834D87-12E7-4ACC-B296-1681EF7CA7B7}" dt="2022-07-17T01:44:28.689" v="2522" actId="26606"/>
          <ac:cxnSpMkLst>
            <pc:docMk/>
            <pc:sldMk cId="1538587296" sldId="733"/>
            <ac:cxnSpMk id="20" creationId="{6CF1BAF6-AD41-4082-B212-8A1F9A2E8779}"/>
          </ac:cxnSpMkLst>
        </pc:cxnChg>
      </pc:sldChg>
      <pc:sldChg chg="new del">
        <pc:chgData name="Marlon Sproesser Mathias" userId="326f77df3314bb27" providerId="LiveId" clId="{4D834D87-12E7-4ACC-B296-1681EF7CA7B7}" dt="2022-07-17T01:43:05.040" v="2483" actId="680"/>
        <pc:sldMkLst>
          <pc:docMk/>
          <pc:sldMk cId="3397519000" sldId="733"/>
        </pc:sldMkLst>
      </pc:sldChg>
      <pc:sldChg chg="modSp new del mod">
        <pc:chgData name="Marlon Sproesser Mathias" userId="326f77df3314bb27" providerId="LiveId" clId="{4D834D87-12E7-4ACC-B296-1681EF7CA7B7}" dt="2022-07-17T01:43:30.089" v="2491" actId="47"/>
        <pc:sldMkLst>
          <pc:docMk/>
          <pc:sldMk cId="3718959626" sldId="733"/>
        </pc:sldMkLst>
        <pc:spChg chg="mod">
          <ac:chgData name="Marlon Sproesser Mathias" userId="326f77df3314bb27" providerId="LiveId" clId="{4D834D87-12E7-4ACC-B296-1681EF7CA7B7}" dt="2022-07-17T01:43:11.603" v="2486" actId="20577"/>
          <ac:spMkLst>
            <pc:docMk/>
            <pc:sldMk cId="3718959626" sldId="733"/>
            <ac:spMk id="2" creationId="{CE88FA78-AD8F-EFFF-8B4F-A75B2F362F6D}"/>
          </ac:spMkLst>
        </pc:spChg>
      </pc:sldChg>
      <pc:sldChg chg="addSp delSp modSp new mod setBg">
        <pc:chgData name="Marlon Sproesser Mathias" userId="326f77df3314bb27" providerId="LiveId" clId="{4D834D87-12E7-4ACC-B296-1681EF7CA7B7}" dt="2022-07-17T02:20:42.731" v="3241" actId="1076"/>
        <pc:sldMkLst>
          <pc:docMk/>
          <pc:sldMk cId="289748642" sldId="734"/>
        </pc:sldMkLst>
        <pc:spChg chg="mo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2" creationId="{2AF6A11E-F7BF-5A45-3DE2-2D47F336FC21}"/>
          </ac:spMkLst>
        </pc:spChg>
        <pc:spChg chg="del mod">
          <ac:chgData name="Marlon Sproesser Mathias" userId="326f77df3314bb27" providerId="LiveId" clId="{4D834D87-12E7-4ACC-B296-1681EF7CA7B7}" dt="2022-07-17T01:52:36.288" v="2649" actId="478"/>
          <ac:spMkLst>
            <pc:docMk/>
            <pc:sldMk cId="289748642" sldId="734"/>
            <ac:spMk id="3" creationId="{5D64A593-93AD-F28E-77DB-00C4228E0287}"/>
          </ac:spMkLst>
        </pc:spChg>
        <pc:spChg chg="mo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4" creationId="{D09D25B7-CDAB-C7DB-2A37-06F9DD2C7E14}"/>
          </ac:spMkLst>
        </pc:spChg>
        <pc:spChg chg="mo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5" creationId="{D24F74C4-573F-0AAC-6047-8BCDD2A7722F}"/>
          </ac:spMkLst>
        </pc:spChg>
        <pc:spChg chg="ad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10" creationId="{3AD318CC-E2A8-4E27-9548-A047A78999B1}"/>
          </ac:spMkLst>
        </pc:spChg>
        <pc:spChg chg="ad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16" creationId="{2C1BBA94-3F40-40AA-8BB9-E69E25E537C1}"/>
          </ac:spMkLst>
        </pc:spChg>
        <pc:grpChg chg="add">
          <ac:chgData name="Marlon Sproesser Mathias" userId="326f77df3314bb27" providerId="LiveId" clId="{4D834D87-12E7-4ACC-B296-1681EF7CA7B7}" dt="2022-07-17T01:51:58.849" v="2643" actId="26606"/>
          <ac:grpSpMkLst>
            <pc:docMk/>
            <pc:sldMk cId="289748642" sldId="734"/>
            <ac:grpSpMk id="12" creationId="{B14B560F-9DD7-4302-A60B-EBD3EF59B073}"/>
          </ac:grpSpMkLst>
        </pc:grpChg>
        <pc:graphicFrameChg chg="add mod modGraphic">
          <ac:chgData name="Marlon Sproesser Mathias" userId="326f77df3314bb27" providerId="LiveId" clId="{4D834D87-12E7-4ACC-B296-1681EF7CA7B7}" dt="2022-07-17T02:20:42.731" v="3241" actId="1076"/>
          <ac:graphicFrameMkLst>
            <pc:docMk/>
            <pc:sldMk cId="289748642" sldId="734"/>
            <ac:graphicFrameMk id="6" creationId="{95B50C8D-3765-DDDA-3425-D17F90D1FCCB}"/>
          </ac:graphicFrameMkLst>
        </pc:graphicFrameChg>
      </pc:sldChg>
      <pc:sldChg chg="new del ord">
        <pc:chgData name="Marlon Sproesser Mathias" userId="326f77df3314bb27" providerId="LiveId" clId="{4D834D87-12E7-4ACC-B296-1681EF7CA7B7}" dt="2022-07-17T01:43:28.584" v="2490" actId="47"/>
        <pc:sldMkLst>
          <pc:docMk/>
          <pc:sldMk cId="1360642441" sldId="734"/>
        </pc:sldMkLst>
      </pc:sldChg>
      <pc:sldChg chg="addSp delSp modSp new mod setBg">
        <pc:chgData name="Marlon Sproesser Mathias" userId="326f77df3314bb27" providerId="LiveId" clId="{4D834D87-12E7-4ACC-B296-1681EF7CA7B7}" dt="2022-07-17T01:59:45.815" v="2798" actId="13822"/>
        <pc:sldMkLst>
          <pc:docMk/>
          <pc:sldMk cId="313038205" sldId="735"/>
        </pc:sldMkLst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2" creationId="{9FD8F889-B5D1-9510-34B6-612BA4FC0B07}"/>
          </ac:spMkLst>
        </pc:spChg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3" creationId="{14355B9B-698F-3643-260E-DBB7071348E7}"/>
          </ac:spMkLst>
        </pc:spChg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4" creationId="{5E24575C-F5A0-5DFD-BD34-4A06FE7F9BF6}"/>
          </ac:spMkLst>
        </pc:spChg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5" creationId="{C7658A33-7E1B-C723-2A0B-612AE85190A2}"/>
          </ac:spMkLst>
        </pc:spChg>
        <pc:spChg chg="add mod">
          <ac:chgData name="Marlon Sproesser Mathias" userId="326f77df3314bb27" providerId="LiveId" clId="{4D834D87-12E7-4ACC-B296-1681EF7CA7B7}" dt="2022-07-17T01:59:06.757" v="2779" actId="20577"/>
          <ac:spMkLst>
            <pc:docMk/>
            <pc:sldMk cId="313038205" sldId="735"/>
            <ac:spMk id="7" creationId="{D0FCD4FB-01C5-94C8-4FD3-FFB8E8B7A1AD}"/>
          </ac:spMkLst>
        </pc:spChg>
        <pc:spChg chg="add mod">
          <ac:chgData name="Marlon Sproesser Mathias" userId="326f77df3314bb27" providerId="LiveId" clId="{4D834D87-12E7-4ACC-B296-1681EF7CA7B7}" dt="2022-07-17T01:59:20.513" v="2789" actId="1076"/>
          <ac:spMkLst>
            <pc:docMk/>
            <pc:sldMk cId="313038205" sldId="735"/>
            <ac:spMk id="8" creationId="{19962DB5-48AF-176F-AAEA-57AF6EDE3FAD}"/>
          </ac:spMkLst>
        </pc:spChg>
        <pc:spChg chg="add mod">
          <ac:chgData name="Marlon Sproesser Mathias" userId="326f77df3314bb27" providerId="LiveId" clId="{4D834D87-12E7-4ACC-B296-1681EF7CA7B7}" dt="2022-07-17T01:59:45.815" v="2798" actId="13822"/>
          <ac:spMkLst>
            <pc:docMk/>
            <pc:sldMk cId="313038205" sldId="735"/>
            <ac:spMk id="9" creationId="{B4211DBC-6330-A65C-6D4C-305EDB64FED1}"/>
          </ac:spMkLst>
        </pc:spChg>
        <pc:spChg chg="ad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11" creationId="{49AE1604-BB93-4F6D-94D6-F2A6021FC5AD}"/>
          </ac:spMkLst>
        </pc:spChg>
        <pc:spChg chg="ad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17" creationId="{CBC4F608-B4B8-48C3-9572-C0F061B1CD99}"/>
          </ac:spMkLst>
        </pc:spChg>
        <pc:spChg chg="ad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19" creationId="{1382A32C-5B0C-4B1C-A074-76C6DBCC9F87}"/>
          </ac:spMkLst>
        </pc:spChg>
        <pc:spChg chg="add mod">
          <ac:chgData name="Marlon Sproesser Mathias" userId="326f77df3314bb27" providerId="LiveId" clId="{4D834D87-12E7-4ACC-B296-1681EF7CA7B7}" dt="2022-07-17T01:59:29.740" v="2795" actId="1076"/>
          <ac:spMkLst>
            <pc:docMk/>
            <pc:sldMk cId="313038205" sldId="735"/>
            <ac:spMk id="21" creationId="{990F787B-FE42-D967-5328-25FB8B6A80E5}"/>
          </ac:spMkLst>
        </pc:spChg>
        <pc:spChg chg="add mod">
          <ac:chgData name="Marlon Sproesser Mathias" userId="326f77df3314bb27" providerId="LiveId" clId="{4D834D87-12E7-4ACC-B296-1681EF7CA7B7}" dt="2022-07-17T01:59:45.815" v="2798" actId="13822"/>
          <ac:spMkLst>
            <pc:docMk/>
            <pc:sldMk cId="313038205" sldId="735"/>
            <ac:spMk id="23" creationId="{0E3A00B9-A791-431D-693C-051311476D4B}"/>
          </ac:spMkLst>
        </pc:spChg>
        <pc:grpChg chg="add">
          <ac:chgData name="Marlon Sproesser Mathias" userId="326f77df3314bb27" providerId="LiveId" clId="{4D834D87-12E7-4ACC-B296-1681EF7CA7B7}" dt="2022-07-17T01:55:30.181" v="2688" actId="26606"/>
          <ac:grpSpMkLst>
            <pc:docMk/>
            <pc:sldMk cId="313038205" sldId="735"/>
            <ac:grpSpMk id="13" creationId="{A9270323-9616-4384-857D-E86B78272EFE}"/>
          </ac:grpSpMkLst>
        </pc:grpChg>
        <pc:picChg chg="add mod ord">
          <ac:chgData name="Marlon Sproesser Mathias" userId="326f77df3314bb27" providerId="LiveId" clId="{4D834D87-12E7-4ACC-B296-1681EF7CA7B7}" dt="2022-07-17T01:58:37.964" v="2735" actId="1076"/>
          <ac:picMkLst>
            <pc:docMk/>
            <pc:sldMk cId="313038205" sldId="735"/>
            <ac:picMk id="6" creationId="{B0521BFB-DA46-D6B1-0A58-0732BAD7C4C8}"/>
          </ac:picMkLst>
        </pc:picChg>
        <pc:picChg chg="add del mod">
          <ac:chgData name="Marlon Sproesser Mathias" userId="326f77df3314bb27" providerId="LiveId" clId="{4D834D87-12E7-4ACC-B296-1681EF7CA7B7}" dt="2022-07-17T01:58:13.939" v="2722" actId="478"/>
          <ac:picMkLst>
            <pc:docMk/>
            <pc:sldMk cId="313038205" sldId="735"/>
            <ac:picMk id="16" creationId="{AE5DCC30-62AF-57A0-72FF-7C7F28C05E20}"/>
          </ac:picMkLst>
        </pc:picChg>
        <pc:picChg chg="add mod">
          <ac:chgData name="Marlon Sproesser Mathias" userId="326f77df3314bb27" providerId="LiveId" clId="{4D834D87-12E7-4ACC-B296-1681EF7CA7B7}" dt="2022-07-17T01:58:39.960" v="2736" actId="1076"/>
          <ac:picMkLst>
            <pc:docMk/>
            <pc:sldMk cId="313038205" sldId="735"/>
            <ac:picMk id="18" creationId="{5F8C5FC0-858F-A5A2-CA0B-EA1186D10B97}"/>
          </ac:picMkLst>
        </pc:picChg>
        <pc:picChg chg="add mod">
          <ac:chgData name="Marlon Sproesser Mathias" userId="326f77df3314bb27" providerId="LiveId" clId="{4D834D87-12E7-4ACC-B296-1681EF7CA7B7}" dt="2022-07-17T01:58:35.286" v="2733" actId="1076"/>
          <ac:picMkLst>
            <pc:docMk/>
            <pc:sldMk cId="313038205" sldId="735"/>
            <ac:picMk id="20" creationId="{185CBC04-F67E-23A3-9F07-7E39E534CCEF}"/>
          </ac:picMkLst>
        </pc:picChg>
        <pc:picChg chg="add del mod">
          <ac:chgData name="Marlon Sproesser Mathias" userId="326f77df3314bb27" providerId="LiveId" clId="{4D834D87-12E7-4ACC-B296-1681EF7CA7B7}" dt="2022-07-17T01:58:17.612" v="2725" actId="478"/>
          <ac:picMkLst>
            <pc:docMk/>
            <pc:sldMk cId="313038205" sldId="735"/>
            <ac:picMk id="1026" creationId="{F9A73B58-4030-AEBF-EC10-3D96CD2FF456}"/>
          </ac:picMkLst>
        </pc:picChg>
        <pc:picChg chg="add mod">
          <ac:chgData name="Marlon Sproesser Mathias" userId="326f77df3314bb27" providerId="LiveId" clId="{4D834D87-12E7-4ACC-B296-1681EF7CA7B7}" dt="2022-07-17T01:58:44.064" v="2737" actId="1076"/>
          <ac:picMkLst>
            <pc:docMk/>
            <pc:sldMk cId="313038205" sldId="735"/>
            <ac:picMk id="1028" creationId="{CB25AD3B-0F74-167D-A97C-6ADF17D694B7}"/>
          </ac:picMkLst>
        </pc:picChg>
        <pc:picChg chg="add del mod">
          <ac:chgData name="Marlon Sproesser Mathias" userId="326f77df3314bb27" providerId="LiveId" clId="{4D834D87-12E7-4ACC-B296-1681EF7CA7B7}" dt="2022-07-17T01:58:29.690" v="2731" actId="478"/>
          <ac:picMkLst>
            <pc:docMk/>
            <pc:sldMk cId="313038205" sldId="735"/>
            <ac:picMk id="1030" creationId="{911D2D1A-70E8-4DBC-7967-A5179B964B60}"/>
          </ac:picMkLst>
        </pc:picChg>
      </pc:sldChg>
      <pc:sldChg chg="addSp delSp modSp new mod setBg modNotesTx">
        <pc:chgData name="Marlon Sproesser Mathias" userId="326f77df3314bb27" providerId="LiveId" clId="{4D834D87-12E7-4ACC-B296-1681EF7CA7B7}" dt="2022-08-02T01:17:43.558" v="3725" actId="20577"/>
        <pc:sldMkLst>
          <pc:docMk/>
          <pc:sldMk cId="3428280724" sldId="736"/>
        </pc:sldMkLst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2" creationId="{51A52CEC-52EC-376F-1D06-696312911466}"/>
          </ac:spMkLst>
        </pc:spChg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3" creationId="{EE53DCE2-0F88-1557-F97D-5751B3A0592E}"/>
          </ac:spMkLst>
        </pc:spChg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4" creationId="{9A034FD9-A17F-8347-D78E-5BDDA0EE3338}"/>
          </ac:spMkLst>
        </pc:spChg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5" creationId="{0D0FF1B4-381C-96FC-CF46-6F17C20E50C6}"/>
          </ac:spMkLst>
        </pc:spChg>
        <pc:spChg chg="add mod">
          <ac:chgData name="Marlon Sproesser Mathias" userId="326f77df3314bb27" providerId="LiveId" clId="{4D834D87-12E7-4ACC-B296-1681EF7CA7B7}" dt="2022-07-17T02:05:52.436" v="2854" actId="14100"/>
          <ac:spMkLst>
            <pc:docMk/>
            <pc:sldMk cId="3428280724" sldId="736"/>
            <ac:spMk id="9" creationId="{2228D11A-9B64-59A8-8650-1A81DD7C99DB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1" creationId="{117AB3D3-3C9C-4DED-809A-78734805B895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3" creationId="{3A9A4357-BD1D-4622-A4FE-766E6AB8DE84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5" creationId="{E659831F-0D9A-4C63-9EBB-8435B85A440F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7" creationId="{E6995CE5-F890-4ABA-82A2-26507CE8D2A3}"/>
          </ac:spMkLst>
        </pc:spChg>
        <pc:spChg chg="add mod">
          <ac:chgData name="Marlon Sproesser Mathias" userId="326f77df3314bb27" providerId="LiveId" clId="{4D834D87-12E7-4ACC-B296-1681EF7CA7B7}" dt="2022-07-17T02:06:04.966" v="2858" actId="208"/>
          <ac:spMkLst>
            <pc:docMk/>
            <pc:sldMk cId="3428280724" sldId="736"/>
            <ac:spMk id="20" creationId="{C75F9C6E-F05A-DBBE-FA78-A055EA089D8E}"/>
          </ac:spMkLst>
        </pc:spChg>
        <pc:spChg chg="add mod">
          <ac:chgData name="Marlon Sproesser Mathias" userId="326f77df3314bb27" providerId="LiveId" clId="{4D834D87-12E7-4ACC-B296-1681EF7CA7B7}" dt="2022-07-17T02:11:46.307" v="2893" actId="1076"/>
          <ac:spMkLst>
            <pc:docMk/>
            <pc:sldMk cId="3428280724" sldId="736"/>
            <ac:spMk id="21" creationId="{1D0AC389-B848-42EB-07F8-AD8EA66FD31A}"/>
          </ac:spMkLst>
        </pc:spChg>
        <pc:picChg chg="add del mod ord">
          <ac:chgData name="Marlon Sproesser Mathias" userId="326f77df3314bb27" providerId="LiveId" clId="{4D834D87-12E7-4ACC-B296-1681EF7CA7B7}" dt="2022-07-17T02:04:51.829" v="2835" actId="478"/>
          <ac:picMkLst>
            <pc:docMk/>
            <pc:sldMk cId="3428280724" sldId="736"/>
            <ac:picMk id="6" creationId="{CD629E75-7126-01FA-20B1-770D737C65F6}"/>
          </ac:picMkLst>
        </pc:picChg>
        <pc:picChg chg="add del">
          <ac:chgData name="Marlon Sproesser Mathias" userId="326f77df3314bb27" providerId="LiveId" clId="{4D834D87-12E7-4ACC-B296-1681EF7CA7B7}" dt="2022-07-17T02:04:57.391" v="2837" actId="478"/>
          <ac:picMkLst>
            <pc:docMk/>
            <pc:sldMk cId="3428280724" sldId="736"/>
            <ac:picMk id="8" creationId="{47DE1E62-03B8-62B7-458B-E787A3B513A5}"/>
          </ac:picMkLst>
        </pc:picChg>
        <pc:picChg chg="add mod">
          <ac:chgData name="Marlon Sproesser Mathias" userId="326f77df3314bb27" providerId="LiveId" clId="{4D834D87-12E7-4ACC-B296-1681EF7CA7B7}" dt="2022-07-17T02:05:55.812" v="2856" actId="1076"/>
          <ac:picMkLst>
            <pc:docMk/>
            <pc:sldMk cId="3428280724" sldId="736"/>
            <ac:picMk id="14" creationId="{66C4C495-20CF-75DB-B661-9FBCA14DA458}"/>
          </ac:picMkLst>
        </pc:picChg>
        <pc:picChg chg="add mod">
          <ac:chgData name="Marlon Sproesser Mathias" userId="326f77df3314bb27" providerId="LiveId" clId="{4D834D87-12E7-4ACC-B296-1681EF7CA7B7}" dt="2022-07-17T02:05:23.061" v="2845" actId="1076"/>
          <ac:picMkLst>
            <pc:docMk/>
            <pc:sldMk cId="3428280724" sldId="736"/>
            <ac:picMk id="16" creationId="{3B945737-AE5F-2B0B-2249-30B8820B089D}"/>
          </ac:picMkLst>
        </pc:picChg>
        <pc:picChg chg="add mod">
          <ac:chgData name="Marlon Sproesser Mathias" userId="326f77df3314bb27" providerId="LiveId" clId="{4D834D87-12E7-4ACC-B296-1681EF7CA7B7}" dt="2022-07-17T02:05:56.654" v="2857" actId="1076"/>
          <ac:picMkLst>
            <pc:docMk/>
            <pc:sldMk cId="3428280724" sldId="736"/>
            <ac:picMk id="18" creationId="{F3F4B4FD-4D70-16F7-CBF8-1052C5B49CEA}"/>
          </ac:picMkLst>
        </pc:picChg>
        <pc:picChg chg="add mod">
          <ac:chgData name="Marlon Sproesser Mathias" userId="326f77df3314bb27" providerId="LiveId" clId="{4D834D87-12E7-4ACC-B296-1681EF7CA7B7}" dt="2022-07-17T02:05:26.005" v="2847" actId="14100"/>
          <ac:picMkLst>
            <pc:docMk/>
            <pc:sldMk cId="3428280724" sldId="736"/>
            <ac:picMk id="19" creationId="{052D37CC-B134-F693-2B5D-DE69BDBAFCB8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8-02T01:10:19.916" v="3561" actId="20577"/>
        <pc:sldMkLst>
          <pc:docMk/>
          <pc:sldMk cId="752387890" sldId="737"/>
        </pc:sldMkLst>
        <pc:spChg chg="mod">
          <ac:chgData name="Marlon Sproesser Mathias" userId="326f77df3314bb27" providerId="LiveId" clId="{4D834D87-12E7-4ACC-B296-1681EF7CA7B7}" dt="2022-07-17T02:17:55.507" v="3230" actId="404"/>
          <ac:spMkLst>
            <pc:docMk/>
            <pc:sldMk cId="752387890" sldId="737"/>
            <ac:spMk id="2" creationId="{BF72E796-3ABA-C14F-465A-81D18F5B783C}"/>
          </ac:spMkLst>
        </pc:spChg>
        <pc:spChg chg="mod">
          <ac:chgData name="Marlon Sproesser Mathias" userId="326f77df3314bb27" providerId="LiveId" clId="{4D834D87-12E7-4ACC-B296-1681EF7CA7B7}" dt="2022-08-02T01:10:19.916" v="3561" actId="20577"/>
          <ac:spMkLst>
            <pc:docMk/>
            <pc:sldMk cId="752387890" sldId="737"/>
            <ac:spMk id="3" creationId="{F0CF1572-DF7D-FCB0-F8CA-9327FB7650CF}"/>
          </ac:spMkLst>
        </pc:spChg>
        <pc:spChg chg="mo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4" creationId="{8DA383EA-CCFE-70CF-2128-DC07214490AF}"/>
          </ac:spMkLst>
        </pc:spChg>
        <pc:spChg chg="mo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5" creationId="{903897AB-FA05-6EF5-67EF-3897455988EE}"/>
          </ac:spMkLst>
        </pc:spChg>
        <pc:spChg chg="add mo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7" creationId="{047AF0C6-9112-2004-AFC9-C3EEDFE244AC}"/>
          </ac:spMkLst>
        </pc:spChg>
        <pc:spChg chg="add mod">
          <ac:chgData name="Marlon Sproesser Mathias" userId="326f77df3314bb27" providerId="LiveId" clId="{4D834D87-12E7-4ACC-B296-1681EF7CA7B7}" dt="2022-08-02T01:10:05.302" v="3560" actId="1036"/>
          <ac:spMkLst>
            <pc:docMk/>
            <pc:sldMk cId="752387890" sldId="737"/>
            <ac:spMk id="8" creationId="{57007F6E-9C76-B1F9-58EA-E568315B2D13}"/>
          </ac:spMkLst>
        </pc:spChg>
        <pc:spChg chg="add mod or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8" creationId="{ABF57C92-6670-F61B-2CC9-7A0993A804D3}"/>
          </ac:spMkLst>
        </pc:spChg>
        <pc:spChg chg="add mod or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9" creationId="{BEC1B7DB-B32B-F02D-DAC9-653B4066DF2B}"/>
          </ac:spMkLst>
        </pc:spChg>
        <pc:spChg chg="add mod">
          <ac:chgData name="Marlon Sproesser Mathias" userId="326f77df3314bb27" providerId="LiveId" clId="{4D834D87-12E7-4ACC-B296-1681EF7CA7B7}" dt="2022-08-02T01:10:05.302" v="3560" actId="1036"/>
          <ac:spMkLst>
            <pc:docMk/>
            <pc:sldMk cId="752387890" sldId="737"/>
            <ac:spMk id="9" creationId="{C75E57E3-40CB-8B9B-DB57-3670072C9313}"/>
          </ac:spMkLst>
        </pc:spChg>
        <pc:spChg chg="add mo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10" creationId="{EF286F07-7BE4-0D86-751C-37F50A53F736}"/>
          </ac:spMkLst>
        </pc:spChg>
        <pc:spChg chg="ad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15" creationId="{8B9AA7C6-5E5A-498E-A6DF-A943376E09BC}"/>
          </ac:spMkLst>
        </pc:spChg>
        <pc:spChg chg="ad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16" creationId="{81E140AE-0ABF-47C8-BF32-7D2F0CF2BA44}"/>
          </ac:spMkLst>
        </pc:spChg>
        <pc:spChg chg="ad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18" creationId="{CBC4F608-B4B8-48C3-9572-C0F061B1CD99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0" creationId="{FA7D57B0-D24A-5462-492C-86BB84757DC3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1" creationId="{D75336D2-E998-4C2F-D7C4-D0D7C0611E90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2" creationId="{9C54A9E9-1185-F7D2-388D-DE4180EC8D17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3" creationId="{B661331E-89BD-E317-FA8B-19BC77970EE7}"/>
          </ac:spMkLst>
        </pc:spChg>
        <pc:spChg chg="add mod">
          <ac:chgData name="Marlon Sproesser Mathias" userId="326f77df3314bb27" providerId="LiveId" clId="{4D834D87-12E7-4ACC-B296-1681EF7CA7B7}" dt="2022-08-02T01:10:05.302" v="3560" actId="1036"/>
          <ac:spMkLst>
            <pc:docMk/>
            <pc:sldMk cId="752387890" sldId="737"/>
            <ac:spMk id="24" creationId="{06BD5DEE-01C4-7520-7494-0E8A94602BB7}"/>
          </ac:spMkLst>
        </pc:spChg>
        <pc:grpChg chg="add del mod">
          <ac:chgData name="Marlon Sproesser Mathias" userId="326f77df3314bb27" providerId="LiveId" clId="{4D834D87-12E7-4ACC-B296-1681EF7CA7B7}" dt="2022-07-17T02:17:30.653" v="3222" actId="21"/>
          <ac:grpSpMkLst>
            <pc:docMk/>
            <pc:sldMk cId="752387890" sldId="737"/>
            <ac:grpSpMk id="11" creationId="{1F5429DA-5FFF-3BE4-5ADA-387A0AAC32D0}"/>
          </ac:grpSpMkLst>
        </pc:grpChg>
        <pc:grpChg chg="add">
          <ac:chgData name="Marlon Sproesser Mathias" userId="326f77df3314bb27" providerId="LiveId" clId="{4D834D87-12E7-4ACC-B296-1681EF7CA7B7}" dt="2022-07-17T02:17:34.448" v="3223" actId="26606"/>
          <ac:grpSpMkLst>
            <pc:docMk/>
            <pc:sldMk cId="752387890" sldId="737"/>
            <ac:grpSpMk id="12" creationId="{83EAB11A-76F7-48F4-9B4F-5BFDF4BF9670}"/>
          </ac:grpSpMkLst>
        </pc:grpChg>
        <pc:grpChg chg="add del mod">
          <ac:chgData name="Marlon Sproesser Mathias" userId="326f77df3314bb27" providerId="LiveId" clId="{4D834D87-12E7-4ACC-B296-1681EF7CA7B7}" dt="2022-08-02T01:07:32.112" v="3484" actId="478"/>
          <ac:grpSpMkLst>
            <pc:docMk/>
            <pc:sldMk cId="752387890" sldId="737"/>
            <ac:grpSpMk id="19" creationId="{D4409DB5-77D7-7594-FE92-06256D4EA1A8}"/>
          </ac:grpSpMkLst>
        </pc:grpChg>
        <pc:picChg chg="add mod modCrop">
          <ac:chgData name="Marlon Sproesser Mathias" userId="326f77df3314bb27" providerId="LiveId" clId="{4D834D87-12E7-4ACC-B296-1681EF7CA7B7}" dt="2022-08-02T01:10:05.302" v="3560" actId="1036"/>
          <ac:picMkLst>
            <pc:docMk/>
            <pc:sldMk cId="752387890" sldId="737"/>
            <ac:picMk id="7" creationId="{30E48016-CF83-4879-C284-3F760DFD05AB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8-02T01:18:12.759" v="3730" actId="1076"/>
        <pc:sldMkLst>
          <pc:docMk/>
          <pc:sldMk cId="2986532024" sldId="738"/>
        </pc:sldMkLst>
        <pc:spChg chg="mo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" creationId="{41986767-536A-AC5A-483C-341387B0FADF}"/>
          </ac:spMkLst>
        </pc:spChg>
        <pc:spChg chg="add del mod">
          <ac:chgData name="Marlon Sproesser Mathias" userId="326f77df3314bb27" providerId="LiveId" clId="{4D834D87-12E7-4ACC-B296-1681EF7CA7B7}" dt="2022-08-02T01:17:00.137" v="3684" actId="2710"/>
          <ac:spMkLst>
            <pc:docMk/>
            <pc:sldMk cId="2986532024" sldId="738"/>
            <ac:spMk id="3" creationId="{460FFB3D-F093-99E0-5C85-1B0D4AD44010}"/>
          </ac:spMkLst>
        </pc:spChg>
        <pc:spChg chg="mo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4" creationId="{6497B60C-26C5-9B06-3629-5B479BA02227}"/>
          </ac:spMkLst>
        </pc:spChg>
        <pc:spChg chg="mo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5" creationId="{B8B39F10-13E1-8FF6-F4E2-A6D5295CF1BA}"/>
          </ac:spMkLst>
        </pc:spChg>
        <pc:spChg chg="add del mod">
          <ac:chgData name="Marlon Sproesser Mathias" userId="326f77df3314bb27" providerId="LiveId" clId="{4D834D87-12E7-4ACC-B296-1681EF7CA7B7}" dt="2022-07-17T02:27:22.129" v="3334" actId="478"/>
          <ac:spMkLst>
            <pc:docMk/>
            <pc:sldMk cId="2986532024" sldId="738"/>
            <ac:spMk id="6" creationId="{98AED629-22C3-0A1B-DF61-3474F48C1CB4}"/>
          </ac:spMkLst>
        </pc:spChg>
        <pc:spChg chg="add del mod">
          <ac:chgData name="Marlon Sproesser Mathias" userId="326f77df3314bb27" providerId="LiveId" clId="{4D834D87-12E7-4ACC-B296-1681EF7CA7B7}" dt="2022-08-02T01:11:29.791" v="3563" actId="478"/>
          <ac:spMkLst>
            <pc:docMk/>
            <pc:sldMk cId="2986532024" sldId="738"/>
            <ac:spMk id="16" creationId="{5DBC965B-9BD0-713D-7D62-759C6FE2D597}"/>
          </ac:spMkLst>
        </pc:spChg>
        <pc:spChg chg="ad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059" creationId="{6EFC920F-B85A-4068-BD93-41064EDE93D3}"/>
          </ac:spMkLst>
        </pc:spChg>
        <pc:spChg chg="ad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065" creationId="{CBC4F608-B4B8-48C3-9572-C0F061B1CD99}"/>
          </ac:spMkLst>
        </pc:spChg>
        <pc:spChg chg="ad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067" creationId="{1382A32C-5B0C-4B1C-A074-76C6DBCC9F87}"/>
          </ac:spMkLst>
        </pc:spChg>
        <pc:grpChg chg="add">
          <ac:chgData name="Marlon Sproesser Mathias" userId="326f77df3314bb27" providerId="LiveId" clId="{4D834D87-12E7-4ACC-B296-1681EF7CA7B7}" dt="2022-07-17T02:27:29.344" v="3337" actId="26606"/>
          <ac:grpSpMkLst>
            <pc:docMk/>
            <pc:sldMk cId="2986532024" sldId="738"/>
            <ac:grpSpMk id="2061" creationId="{1C559108-BBAE-426C-8564-051D2BA6DDC8}"/>
          </ac:grpSpMkLst>
        </pc:grpChg>
        <pc:graphicFrameChg chg="add del">
          <ac:chgData name="Marlon Sproesser Mathias" userId="326f77df3314bb27" providerId="LiveId" clId="{4D834D87-12E7-4ACC-B296-1681EF7CA7B7}" dt="2022-08-02T01:12:24.099" v="3583" actId="26606"/>
          <ac:graphicFrameMkLst>
            <pc:docMk/>
            <pc:sldMk cId="2986532024" sldId="738"/>
            <ac:graphicFrameMk id="2069" creationId="{7B6C62C3-C25A-C83F-31FE-51BB14AD36E5}"/>
          </ac:graphicFrameMkLst>
        </pc:graphicFrameChg>
        <pc:picChg chg="add mod">
          <ac:chgData name="Marlon Sproesser Mathias" userId="326f77df3314bb27" providerId="LiveId" clId="{4D834D87-12E7-4ACC-B296-1681EF7CA7B7}" dt="2022-08-02T01:18:12.759" v="3730" actId="1076"/>
          <ac:picMkLst>
            <pc:docMk/>
            <pc:sldMk cId="2986532024" sldId="738"/>
            <ac:picMk id="1026" creationId="{3C968EB2-904D-EF52-455E-A1B2D2F25AC3}"/>
          </ac:picMkLst>
        </pc:picChg>
        <pc:picChg chg="add del">
          <ac:chgData name="Marlon Sproesser Mathias" userId="326f77df3314bb27" providerId="LiveId" clId="{4D834D87-12E7-4ACC-B296-1681EF7CA7B7}" dt="2022-07-17T02:27:24.977" v="3335" actId="478"/>
          <ac:picMkLst>
            <pc:docMk/>
            <pc:sldMk cId="2986532024" sldId="738"/>
            <ac:picMk id="2050" creationId="{AFF5BE6D-C9BF-6455-EF33-25BC7AB4FA46}"/>
          </ac:picMkLst>
        </pc:picChg>
        <pc:picChg chg="add del">
          <ac:chgData name="Marlon Sproesser Mathias" userId="326f77df3314bb27" providerId="LiveId" clId="{4D834D87-12E7-4ACC-B296-1681EF7CA7B7}" dt="2022-07-17T02:27:21.832" v="3333"/>
          <ac:picMkLst>
            <pc:docMk/>
            <pc:sldMk cId="2986532024" sldId="738"/>
            <ac:picMk id="2052" creationId="{2B4983DC-8CFF-38CF-3C2C-CB6B1924EA76}"/>
          </ac:picMkLst>
        </pc:picChg>
        <pc:picChg chg="add del mod ord">
          <ac:chgData name="Marlon Sproesser Mathias" userId="326f77df3314bb27" providerId="LiveId" clId="{4D834D87-12E7-4ACC-B296-1681EF7CA7B7}" dt="2022-08-02T01:11:28.723" v="3562" actId="478"/>
          <ac:picMkLst>
            <pc:docMk/>
            <pc:sldMk cId="2986532024" sldId="738"/>
            <ac:picMk id="2054" creationId="{C00604E9-9AF4-8F43-6FC5-3D67A5FD7AAA}"/>
          </ac:picMkLst>
        </pc:picChg>
      </pc:sldChg>
      <pc:sldChg chg="modSp add mod ord modNotesTx">
        <pc:chgData name="Marlon Sproesser Mathias" userId="326f77df3314bb27" providerId="LiveId" clId="{4D834D87-12E7-4ACC-B296-1681EF7CA7B7}" dt="2022-08-02T01:15:42.456" v="3680" actId="20577"/>
        <pc:sldMkLst>
          <pc:docMk/>
          <pc:sldMk cId="329840780" sldId="739"/>
        </pc:sldMkLst>
        <pc:spChg chg="mod">
          <ac:chgData name="Marlon Sproesser Mathias" userId="326f77df3314bb27" providerId="LiveId" clId="{4D834D87-12E7-4ACC-B296-1681EF7CA7B7}" dt="2022-08-02T01:14:55.734" v="3599" actId="20577"/>
          <ac:spMkLst>
            <pc:docMk/>
            <pc:sldMk cId="329840780" sldId="739"/>
            <ac:spMk id="2" creationId="{6057902D-220E-9AD6-E189-2015BF7CF0F9}"/>
          </ac:spMkLst>
        </pc:spChg>
        <pc:graphicFrameChg chg="mod">
          <ac:chgData name="Marlon Sproesser Mathias" userId="326f77df3314bb27" providerId="LiveId" clId="{4D834D87-12E7-4ACC-B296-1681EF7CA7B7}" dt="2022-08-02T01:15:42.456" v="3680" actId="20577"/>
          <ac:graphicFrameMkLst>
            <pc:docMk/>
            <pc:sldMk cId="329840780" sldId="739"/>
            <ac:graphicFrameMk id="53" creationId="{2E570A18-26B0-B529-1F7C-245060F77D94}"/>
          </ac:graphicFrameMkLst>
        </pc:graphicFrameChg>
      </pc:sldChg>
      <pc:sldChg chg="addSp delSp modSp add mod modTransition setBg">
        <pc:chgData name="Marlon Sproesser Mathias" userId="326f77df3314bb27" providerId="LiveId" clId="{4D834D87-12E7-4ACC-B296-1681EF7CA7B7}" dt="2022-08-02T01:41:03.020" v="3965"/>
        <pc:sldMkLst>
          <pc:docMk/>
          <pc:sldMk cId="116691129" sldId="740"/>
        </pc:sldMkLst>
        <pc:spChg chg="mo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" creationId="{00B32733-B493-8305-5A66-AD06394DEE24}"/>
          </ac:spMkLst>
        </pc:spChg>
        <pc:spChg chg="mod or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4" creationId="{71ED67F5-8DF7-BCE5-421A-DA350058D29C}"/>
          </ac:spMkLst>
        </pc:spChg>
        <pc:spChg chg="mod or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5" creationId="{906142E9-503D-5086-3218-F6A7321AF406}"/>
          </ac:spMkLst>
        </pc:spChg>
        <pc:spChg chg="add del mod">
          <ac:chgData name="Marlon Sproesser Mathias" userId="326f77df3314bb27" providerId="LiveId" clId="{4D834D87-12E7-4ACC-B296-1681EF7CA7B7}" dt="2022-08-02T01:34:06.729" v="3880" actId="478"/>
          <ac:spMkLst>
            <pc:docMk/>
            <pc:sldMk cId="116691129" sldId="740"/>
            <ac:spMk id="7" creationId="{C1428B21-DCED-18DB-71FE-343AF1298C5A}"/>
          </ac:spMkLst>
        </pc:spChg>
        <pc:spChg chg="add del mod">
          <ac:chgData name="Marlon Sproesser Mathias" userId="326f77df3314bb27" providerId="LiveId" clId="{4D834D87-12E7-4ACC-B296-1681EF7CA7B7}" dt="2022-08-02T01:35:04.181" v="3881" actId="478"/>
          <ac:spMkLst>
            <pc:docMk/>
            <pc:sldMk cId="116691129" sldId="740"/>
            <ac:spMk id="13" creationId="{1DB2692E-5D36-AB7E-AFD1-AA13DF75FF78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14" creationId="{201CC55D-ED54-4C5C-95E6-10947BD1103B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0" creationId="{3873B707-463F-40B0-8227-E8CC6C67EB25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2" creationId="{C13237C8-E62C-4F0D-A318-BD6FB6C2D138}"/>
          </ac:spMkLst>
        </pc:spChg>
        <pc:spChg chg="add del mod">
          <ac:chgData name="Marlon Sproesser Mathias" userId="326f77df3314bb27" providerId="LiveId" clId="{4D834D87-12E7-4ACC-B296-1681EF7CA7B7}" dt="2022-08-02T01:36:12.503" v="3896" actId="21"/>
          <ac:spMkLst>
            <pc:docMk/>
            <pc:sldMk cId="116691129" sldId="740"/>
            <ac:spMk id="23" creationId="{4D0460D8-BECF-0F12-6BA6-E53A290A2DFF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4" creationId="{19C9EAEA-39D0-4B0E-A0EB-51E7B26740B1}"/>
          </ac:spMkLst>
        </pc:spChg>
        <pc:spChg chg="add mod">
          <ac:chgData name="Marlon Sproesser Mathias" userId="326f77df3314bb27" providerId="LiveId" clId="{4D834D87-12E7-4ACC-B296-1681EF7CA7B7}" dt="2022-08-02T01:36:48.890" v="3904" actId="1037"/>
          <ac:spMkLst>
            <pc:docMk/>
            <pc:sldMk cId="116691129" sldId="740"/>
            <ac:spMk id="25" creationId="{9D2C869B-5716-423E-A163-A2A27763C2C0}"/>
          </ac:spMkLst>
        </pc:spChg>
        <pc:grpChg chg="add">
          <ac:chgData name="Marlon Sproesser Mathias" userId="326f77df3314bb27" providerId="LiveId" clId="{4D834D87-12E7-4ACC-B296-1681EF7CA7B7}" dt="2022-08-02T01:32:22.624" v="3801" actId="26606"/>
          <ac:grpSpMkLst>
            <pc:docMk/>
            <pc:sldMk cId="116691129" sldId="740"/>
            <ac:grpSpMk id="16" creationId="{1DE889C7-FAD6-4397-98E2-05D503484459}"/>
          </ac:grpSpMkLst>
        </pc:grpChg>
        <pc:graphicFrameChg chg="add mod modGraphic">
          <ac:chgData name="Marlon Sproesser Mathias" userId="326f77df3314bb27" providerId="LiveId" clId="{4D834D87-12E7-4ACC-B296-1681EF7CA7B7}" dt="2022-08-02T01:40:21.887" v="3962" actId="13782"/>
          <ac:graphicFrameMkLst>
            <pc:docMk/>
            <pc:sldMk cId="116691129" sldId="740"/>
            <ac:graphicFrameMk id="10" creationId="{BC9D9551-6115-E6A2-5CC9-0AF0CADB778D}"/>
          </ac:graphicFrameMkLst>
        </pc:graphicFrameChg>
        <pc:picChg chg="del">
          <ac:chgData name="Marlon Sproesser Mathias" userId="326f77df3314bb27" providerId="LiveId" clId="{4D834D87-12E7-4ACC-B296-1681EF7CA7B7}" dt="2022-08-02T01:31:08.417" v="3760" actId="478"/>
          <ac:picMkLst>
            <pc:docMk/>
            <pc:sldMk cId="116691129" sldId="740"/>
            <ac:picMk id="6" creationId="{73A63EB6-2FBF-685C-39CE-DDA1EDD040C0}"/>
          </ac:picMkLst>
        </pc:picChg>
        <pc:picChg chg="add mod modCrop">
          <ac:chgData name="Marlon Sproesser Mathias" userId="326f77df3314bb27" providerId="LiveId" clId="{4D834D87-12E7-4ACC-B296-1681EF7CA7B7}" dt="2022-08-02T01:32:57.710" v="3818" actId="1076"/>
          <ac:picMkLst>
            <pc:docMk/>
            <pc:sldMk cId="116691129" sldId="740"/>
            <ac:picMk id="9" creationId="{B978024F-21EF-9591-2AAA-9DFF824EB981}"/>
          </ac:picMkLst>
        </pc:picChg>
        <pc:picChg chg="del">
          <ac:chgData name="Marlon Sproesser Mathias" userId="326f77df3314bb27" providerId="LiveId" clId="{4D834D87-12E7-4ACC-B296-1681EF7CA7B7}" dt="2022-08-02T01:31:10.604" v="3761" actId="478"/>
          <ac:picMkLst>
            <pc:docMk/>
            <pc:sldMk cId="116691129" sldId="740"/>
            <ac:picMk id="11" creationId="{C988C55F-97CE-D29C-DA90-2BB26DB7AB6C}"/>
          </ac:picMkLst>
        </pc:picChg>
      </pc:sldChg>
      <pc:sldChg chg="addSp delSp modSp add mod modTransition">
        <pc:chgData name="Marlon Sproesser Mathias" userId="326f77df3314bb27" providerId="LiveId" clId="{4D834D87-12E7-4ACC-B296-1681EF7CA7B7}" dt="2022-08-02T01:41:04.933" v="3966"/>
        <pc:sldMkLst>
          <pc:docMk/>
          <pc:sldMk cId="3982213680" sldId="741"/>
        </pc:sldMkLst>
        <pc:spChg chg="add del mod">
          <ac:chgData name="Marlon Sproesser Mathias" userId="326f77df3314bb27" providerId="LiveId" clId="{4D834D87-12E7-4ACC-B296-1681EF7CA7B7}" dt="2022-08-02T01:36:52.139" v="3905" actId="478"/>
          <ac:spMkLst>
            <pc:docMk/>
            <pc:sldMk cId="3982213680" sldId="741"/>
            <ac:spMk id="15" creationId="{96BE0021-504D-9073-BBF4-19E365DFEB11}"/>
          </ac:spMkLst>
        </pc:spChg>
        <pc:spChg chg="add mod">
          <ac:chgData name="Marlon Sproesser Mathias" userId="326f77df3314bb27" providerId="LiveId" clId="{4D834D87-12E7-4ACC-B296-1681EF7CA7B7}" dt="2022-08-02T01:36:53.016" v="3906"/>
          <ac:spMkLst>
            <pc:docMk/>
            <pc:sldMk cId="3982213680" sldId="741"/>
            <ac:spMk id="19" creationId="{64EEEF0D-67A9-9BBA-3ADA-3E27289AED00}"/>
          </ac:spMkLst>
        </pc:spChg>
        <pc:graphicFrameChg chg="mod">
          <ac:chgData name="Marlon Sproesser Mathias" userId="326f77df3314bb27" providerId="LiveId" clId="{4D834D87-12E7-4ACC-B296-1681EF7CA7B7}" dt="2022-08-02T01:39:59.107" v="3961" actId="13782"/>
          <ac:graphicFrameMkLst>
            <pc:docMk/>
            <pc:sldMk cId="3982213680" sldId="741"/>
            <ac:graphicFrameMk id="10" creationId="{BC9D9551-6115-E6A2-5CC9-0AF0CADB778D}"/>
          </ac:graphicFrameMkLst>
        </pc:graphicFrameChg>
        <pc:picChg chg="add mod">
          <ac:chgData name="Marlon Sproesser Mathias" userId="326f77df3314bb27" providerId="LiveId" clId="{4D834D87-12E7-4ACC-B296-1681EF7CA7B7}" dt="2022-08-02T01:37:20.114" v="3909" actId="1076"/>
          <ac:picMkLst>
            <pc:docMk/>
            <pc:sldMk cId="3982213680" sldId="741"/>
            <ac:picMk id="6" creationId="{C9C33ACC-2000-9AE4-6B18-71EC04B54BC5}"/>
          </ac:picMkLst>
        </pc:picChg>
        <pc:picChg chg="del">
          <ac:chgData name="Marlon Sproesser Mathias" userId="326f77df3314bb27" providerId="LiveId" clId="{4D834D87-12E7-4ACC-B296-1681EF7CA7B7}" dt="2022-08-02T01:36:54.112" v="3907" actId="478"/>
          <ac:picMkLst>
            <pc:docMk/>
            <pc:sldMk cId="3982213680" sldId="741"/>
            <ac:picMk id="9" creationId="{B978024F-21EF-9591-2AAA-9DFF824EB981}"/>
          </ac:picMkLst>
        </pc:picChg>
      </pc:sldChg>
      <pc:sldMasterChg chg="modTransition modSldLayout">
        <pc:chgData name="Marlon Sproesser Mathias" userId="326f77df3314bb27" providerId="LiveId" clId="{4D834D87-12E7-4ACC-B296-1681EF7CA7B7}" dt="2022-07-10T22:32:27.370" v="80"/>
        <pc:sldMasterMkLst>
          <pc:docMk/>
          <pc:sldMasterMk cId="2803192896" sldId="2147483648"/>
        </pc:sldMasterMkLst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1703248955" sldId="2147483649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2778548433" sldId="2147483650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126172412" sldId="2147483651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193313960" sldId="2147483652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931520459" sldId="2147483653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1607716975" sldId="2147483654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2853383735" sldId="2147483655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1656282545" sldId="2147483656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929942088" sldId="2147483657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76646988" sldId="2147483658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2126917290" sldId="2147483659"/>
          </pc:sldLayoutMkLst>
        </pc:sldLayoutChg>
      </pc:sldMasterChg>
    </pc:docChg>
  </pc:docChgLst>
  <pc:docChgLst>
    <pc:chgData name="Marlon Sproesser Mathias" userId="326f77df3314bb27" providerId="LiveId" clId="{D68B8CC9-4242-4792-8562-75178465915B}"/>
    <pc:docChg chg="undo custSel addSld delSld modSld addMainMaster delMainMaster modMainMaster">
      <pc:chgData name="Marlon Sproesser Mathias" userId="326f77df3314bb27" providerId="LiveId" clId="{D68B8CC9-4242-4792-8562-75178465915B}" dt="2022-07-10T21:42:37.967" v="492" actId="20577"/>
      <pc:docMkLst>
        <pc:docMk/>
      </pc:docMkLst>
      <pc:sldChg chg="addSp delSp modSp new mod setBg modClrScheme setClrOvrMap delDesignElem chgLayout">
        <pc:chgData name="Marlon Sproesser Mathias" userId="326f77df3314bb27" providerId="LiveId" clId="{D68B8CC9-4242-4792-8562-75178465915B}" dt="2022-07-10T21:40:54.650" v="339" actId="1076"/>
        <pc:sldMkLst>
          <pc:docMk/>
          <pc:sldMk cId="1494397337" sldId="256"/>
        </pc:sldMkLst>
        <pc:spChg chg="mod">
          <ac:chgData name="Marlon Sproesser Mathias" userId="326f77df3314bb27" providerId="LiveId" clId="{D68B8CC9-4242-4792-8562-75178465915B}" dt="2022-07-10T21:40:48.672" v="338" actId="14100"/>
          <ac:spMkLst>
            <pc:docMk/>
            <pc:sldMk cId="1494397337" sldId="256"/>
            <ac:spMk id="2" creationId="{18302FBD-3085-45B4-30F7-BA4AB34E4C0D}"/>
          </ac:spMkLst>
        </pc:spChg>
        <pc:spChg chg="mod">
          <ac:chgData name="Marlon Sproesser Mathias" userId="326f77df3314bb27" providerId="LiveId" clId="{D68B8CC9-4242-4792-8562-75178465915B}" dt="2022-07-10T21:40:54.650" v="339" actId="1076"/>
          <ac:spMkLst>
            <pc:docMk/>
            <pc:sldMk cId="1494397337" sldId="256"/>
            <ac:spMk id="3" creationId="{A69B88DC-341D-FD48-E725-889AFF49EDEA}"/>
          </ac:spMkLst>
        </pc:spChg>
        <pc:spChg chg="add del">
          <ac:chgData name="Marlon Sproesser Mathias" userId="326f77df3314bb27" providerId="LiveId" clId="{D68B8CC9-4242-4792-8562-75178465915B}" dt="2022-07-10T20:37:52.789" v="101" actId="26606"/>
          <ac:spMkLst>
            <pc:docMk/>
            <pc:sldMk cId="1494397337" sldId="256"/>
            <ac:spMk id="9" creationId="{C7FE5201-BB98-480C-BADB-207C8F893897}"/>
          </ac:spMkLst>
        </pc:spChg>
        <pc:spChg chg="add del">
          <ac:chgData name="Marlon Sproesser Mathias" userId="326f77df3314bb27" providerId="LiveId" clId="{D68B8CC9-4242-4792-8562-75178465915B}" dt="2022-07-10T20:37:56.956" v="103" actId="26606"/>
          <ac:spMkLst>
            <pc:docMk/>
            <pc:sldMk cId="1494397337" sldId="256"/>
            <ac:spMk id="23" creationId="{61DBDC3E-EFBF-429B-957B-6C76FFB44963}"/>
          </ac:spMkLst>
        </pc:spChg>
        <pc:spChg chg="add del">
          <ac:chgData name="Marlon Sproesser Mathias" userId="326f77df3314bb27" providerId="LiveId" clId="{D68B8CC9-4242-4792-8562-75178465915B}" dt="2022-07-10T20:37:52.789" v="101" actId="26606"/>
          <ac:spMkLst>
            <pc:docMk/>
            <pc:sldMk cId="1494397337" sldId="256"/>
            <ac:spMk id="44" creationId="{543B647B-173D-45B0-B125-E9B26CF56460}"/>
          </ac:spMkLst>
        </pc:spChg>
        <pc:spChg chg="add del">
          <ac:chgData name="Marlon Sproesser Mathias" userId="326f77df3314bb27" providerId="LiveId" clId="{D68B8CC9-4242-4792-8562-75178465915B}" dt="2022-07-10T20:37:56.956" v="103" actId="26606"/>
          <ac:spMkLst>
            <pc:docMk/>
            <pc:sldMk cId="1494397337" sldId="256"/>
            <ac:spMk id="46" creationId="{A20E4EF1-6AA9-4634-A88F-49303780651A}"/>
          </ac:spMkLst>
        </pc:spChg>
        <pc:spChg chg="add del">
          <ac:chgData name="Marlon Sproesser Mathias" userId="326f77df3314bb27" providerId="LiveId" clId="{D68B8CC9-4242-4792-8562-75178465915B}" dt="2022-07-10T20:37:56.956" v="103" actId="26606"/>
          <ac:spMkLst>
            <pc:docMk/>
            <pc:sldMk cId="1494397337" sldId="256"/>
            <ac:spMk id="47" creationId="{DD0558E7-61D4-43D8-ADB8-96DE97118653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48" creationId="{F1174801-1395-44C5-9B00-CCAC45C056E7}"/>
          </ac:spMkLst>
        </pc:spChg>
        <pc:spChg chg="add del">
          <ac:chgData name="Marlon Sproesser Mathias" userId="326f77df3314bb27" providerId="LiveId" clId="{D68B8CC9-4242-4792-8562-75178465915B}" dt="2022-07-10T20:39:41.014" v="113" actId="26606"/>
          <ac:spMkLst>
            <pc:docMk/>
            <pc:sldMk cId="1494397337" sldId="256"/>
            <ac:spMk id="49" creationId="{DD1980C8-FD80-43D8-9D6A-0262A4D53391}"/>
          </ac:spMkLst>
        </pc:spChg>
        <pc:spChg chg="add del">
          <ac:chgData name="Marlon Sproesser Mathias" userId="326f77df3314bb27" providerId="LiveId" clId="{D68B8CC9-4242-4792-8562-75178465915B}" dt="2022-07-10T20:39:41.014" v="113" actId="26606"/>
          <ac:spMkLst>
            <pc:docMk/>
            <pc:sldMk cId="1494397337" sldId="256"/>
            <ac:spMk id="50" creationId="{B2C335F7-F61C-4EB4-80F2-4B1438FE66BB}"/>
          </ac:spMkLst>
        </pc:spChg>
        <pc:spChg chg="add del">
          <ac:chgData name="Marlon Sproesser Mathias" userId="326f77df3314bb27" providerId="LiveId" clId="{D68B8CC9-4242-4792-8562-75178465915B}" dt="2022-07-10T20:39:41.014" v="113" actId="26606"/>
          <ac:spMkLst>
            <pc:docMk/>
            <pc:sldMk cId="1494397337" sldId="256"/>
            <ac:spMk id="51" creationId="{F1189494-2B67-46D2-93D6-A122A09BF6B2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52" creationId="{8BADB362-9771-4A3C-B9E5-6777F34C5041}"/>
          </ac:spMkLst>
        </pc:spChg>
        <pc:spChg chg="add del">
          <ac:chgData name="Marlon Sproesser Mathias" userId="326f77df3314bb27" providerId="LiveId" clId="{D68B8CC9-4242-4792-8562-75178465915B}" dt="2022-07-10T21:26:22.392" v="193" actId="26606"/>
          <ac:spMkLst>
            <pc:docMk/>
            <pc:sldMk cId="1494397337" sldId="256"/>
            <ac:spMk id="53" creationId="{94C0C11B-582D-4BD6-AFEF-ED15AAF1604A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54" creationId="{EE0EF321-8351-49AB-BA30-A90615C80EEA}"/>
          </ac:spMkLst>
        </pc:spChg>
        <pc:spChg chg="add">
          <ac:chgData name="Marlon Sproesser Mathias" userId="326f77df3314bb27" providerId="LiveId" clId="{D68B8CC9-4242-4792-8562-75178465915B}" dt="2022-07-10T21:34:24.566" v="295" actId="26606"/>
          <ac:spMkLst>
            <pc:docMk/>
            <pc:sldMk cId="1494397337" sldId="256"/>
            <ac:spMk id="55" creationId="{C0B27210-D0CA-4654-B3E3-9ABB4F178EA1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56" creationId="{7F729D3C-986A-4A27-A9FF-0A07A0959FEA}"/>
          </ac:spMkLst>
        </pc:spChg>
        <pc:spChg chg="add del">
          <ac:chgData name="Marlon Sproesser Mathias" userId="326f77df3314bb27" providerId="LiveId" clId="{D68B8CC9-4242-4792-8562-75178465915B}" dt="2022-07-10T21:26:22.392" v="193" actId="26606"/>
          <ac:spMkLst>
            <pc:docMk/>
            <pc:sldMk cId="1494397337" sldId="256"/>
            <ac:spMk id="57" creationId="{72EF3F9A-9717-4ACB-A30D-96694842C4F7}"/>
          </ac:spMkLst>
        </pc:spChg>
        <pc:spChg chg="add">
          <ac:chgData name="Marlon Sproesser Mathias" userId="326f77df3314bb27" providerId="LiveId" clId="{D68B8CC9-4242-4792-8562-75178465915B}" dt="2022-07-10T21:34:24.566" v="295" actId="26606"/>
          <ac:spMkLst>
            <pc:docMk/>
            <pc:sldMk cId="1494397337" sldId="256"/>
            <ac:spMk id="59" creationId="{1DB7C82F-AB7E-4F0C-B829-FA1B9C415180}"/>
          </ac:spMkLst>
        </pc:spChg>
        <pc:spChg chg="add del">
          <ac:chgData name="Marlon Sproesser Mathias" userId="326f77df3314bb27" providerId="LiveId" clId="{D68B8CC9-4242-4792-8562-75178465915B}" dt="2022-07-10T21:26:48.076" v="201" actId="26606"/>
          <ac:spMkLst>
            <pc:docMk/>
            <pc:sldMk cId="1494397337" sldId="256"/>
            <ac:spMk id="61" creationId="{BEBBBF70-6ABC-46E8-A293-73A60B8E2EA4}"/>
          </ac:spMkLst>
        </pc:spChg>
        <pc:spChg chg="add del">
          <ac:chgData name="Marlon Sproesser Mathias" userId="326f77df3314bb27" providerId="LiveId" clId="{D68B8CC9-4242-4792-8562-75178465915B}" dt="2022-07-10T21:26:48.076" v="201" actId="26606"/>
          <ac:spMkLst>
            <pc:docMk/>
            <pc:sldMk cId="1494397337" sldId="256"/>
            <ac:spMk id="62" creationId="{05388887-43DC-4FAF-9400-7925701AFEE6}"/>
          </ac:spMkLst>
        </pc:spChg>
        <pc:spChg chg="add del">
          <ac:chgData name="Marlon Sproesser Mathias" userId="326f77df3314bb27" providerId="LiveId" clId="{D68B8CC9-4242-4792-8562-75178465915B}" dt="2022-07-10T21:26:48.076" v="201" actId="26606"/>
          <ac:spMkLst>
            <pc:docMk/>
            <pc:sldMk cId="1494397337" sldId="256"/>
            <ac:spMk id="63" creationId="{2F2FD4B7-706B-4F5C-A0C7-7D69677C7BFC}"/>
          </ac:spMkLst>
        </pc:spChg>
        <pc:spChg chg="add">
          <ac:chgData name="Marlon Sproesser Mathias" userId="326f77df3314bb27" providerId="LiveId" clId="{D68B8CC9-4242-4792-8562-75178465915B}" dt="2022-07-10T21:34:24.566" v="295" actId="26606"/>
          <ac:spMkLst>
            <pc:docMk/>
            <pc:sldMk cId="1494397337" sldId="256"/>
            <ac:spMk id="66" creationId="{70B66945-4967-4040-926D-DCA44313CDAB}"/>
          </ac:spMkLst>
        </pc:spChg>
        <pc:grpChg chg="add del">
          <ac:chgData name="Marlon Sproesser Mathias" userId="326f77df3314bb27" providerId="LiveId" clId="{D68B8CC9-4242-4792-8562-75178465915B}" dt="2022-07-10T20:37:52.789" v="101" actId="26606"/>
          <ac:grpSpMkLst>
            <pc:docMk/>
            <pc:sldMk cId="1494397337" sldId="256"/>
            <ac:grpSpMk id="11" creationId="{E3707398-9855-4B67-B02F-A07EE321CBCD}"/>
          </ac:grpSpMkLst>
        </pc:grpChg>
        <pc:grpChg chg="add del">
          <ac:chgData name="Marlon Sproesser Mathias" userId="326f77df3314bb27" providerId="LiveId" clId="{D68B8CC9-4242-4792-8562-75178465915B}" dt="2022-07-10T20:37:56.956" v="103" actId="26606"/>
          <ac:grpSpMkLst>
            <pc:docMk/>
            <pc:sldMk cId="1494397337" sldId="256"/>
            <ac:grpSpMk id="13" creationId="{C8F3AECA-1E28-4DB0-901D-747B827596E9}"/>
          </ac:grpSpMkLst>
        </pc:grpChg>
        <pc:grpChg chg="add del">
          <ac:chgData name="Marlon Sproesser Mathias" userId="326f77df3314bb27" providerId="LiveId" clId="{D68B8CC9-4242-4792-8562-75178465915B}" dt="2022-07-10T20:37:56.956" v="103" actId="26606"/>
          <ac:grpSpMkLst>
            <pc:docMk/>
            <pc:sldMk cId="1494397337" sldId="256"/>
            <ac:grpSpMk id="18" creationId="{3214C51D-3B74-4CCB-82B8-A184460FCAA2}"/>
          </ac:grpSpMkLst>
        </pc:grpChg>
        <pc:grpChg chg="add del">
          <ac:chgData name="Marlon Sproesser Mathias" userId="326f77df3314bb27" providerId="LiveId" clId="{D68B8CC9-4242-4792-8562-75178465915B}" dt="2022-07-10T21:26:22.392" v="193" actId="26606"/>
          <ac:grpSpMkLst>
            <pc:docMk/>
            <pc:sldMk cId="1494397337" sldId="256"/>
            <ac:grpSpMk id="58" creationId="{16E5FE72-E50C-4D31-BB8A-9DAC217CB00E}"/>
          </ac:grpSpMkLst>
        </pc:grpChg>
        <pc:picChg chg="add del mod">
          <ac:chgData name="Marlon Sproesser Mathias" userId="326f77df3314bb27" providerId="LiveId" clId="{D68B8CC9-4242-4792-8562-75178465915B}" dt="2022-07-10T20:40:05.122" v="117" actId="21"/>
          <ac:picMkLst>
            <pc:docMk/>
            <pc:sldMk cId="1494397337" sldId="256"/>
            <ac:picMk id="4" creationId="{E6DBA5D9-9FD0-D718-3702-603B68D35738}"/>
          </ac:picMkLst>
        </pc:picChg>
        <pc:picChg chg="add mod">
          <ac:chgData name="Marlon Sproesser Mathias" userId="326f77df3314bb27" providerId="LiveId" clId="{D68B8CC9-4242-4792-8562-75178465915B}" dt="2022-07-10T21:34:24.566" v="295" actId="26606"/>
          <ac:picMkLst>
            <pc:docMk/>
            <pc:sldMk cId="1494397337" sldId="256"/>
            <ac:picMk id="45" creationId="{BCF45619-DADF-58B8-9BB6-99B7E36559D0}"/>
          </ac:picMkLst>
        </pc:picChg>
        <pc:cxnChg chg="add del">
          <ac:chgData name="Marlon Sproesser Mathias" userId="326f77df3314bb27" providerId="LiveId" clId="{D68B8CC9-4242-4792-8562-75178465915B}" dt="2022-07-10T21:26:48.076" v="201" actId="26606"/>
          <ac:cxnSpMkLst>
            <pc:docMk/>
            <pc:sldMk cId="1494397337" sldId="256"/>
            <ac:cxnSpMk id="60" creationId="{33AD82B4-5F4B-4968-B15E-29DCF8592D58}"/>
          </ac:cxnSpMkLst>
        </pc:cxnChg>
        <pc:cxnChg chg="add del">
          <ac:chgData name="Marlon Sproesser Mathias" userId="326f77df3314bb27" providerId="LiveId" clId="{D68B8CC9-4242-4792-8562-75178465915B}" dt="2022-07-10T21:26:48.076" v="201" actId="26606"/>
          <ac:cxnSpMkLst>
            <pc:docMk/>
            <pc:sldMk cId="1494397337" sldId="256"/>
            <ac:cxnSpMk id="64" creationId="{26E6DC6E-1FA3-4048-B867-BDB51763F365}"/>
          </ac:cxnSpMkLst>
        </pc:cxnChg>
        <pc:cxnChg chg="add del">
          <ac:chgData name="Marlon Sproesser Mathias" userId="326f77df3314bb27" providerId="LiveId" clId="{D68B8CC9-4242-4792-8562-75178465915B}" dt="2022-07-10T21:26:48.076" v="201" actId="26606"/>
          <ac:cxnSpMkLst>
            <pc:docMk/>
            <pc:sldMk cId="1494397337" sldId="256"/>
            <ac:cxnSpMk id="65" creationId="{6E066135-B6C1-4001-B7CC-53A443DF250C}"/>
          </ac:cxnSpMkLst>
        </pc:cxnChg>
      </pc:sldChg>
      <pc:sldChg chg="addSp delSp modSp new del mod">
        <pc:chgData name="Marlon Sproesser Mathias" userId="326f77df3314bb27" providerId="LiveId" clId="{D68B8CC9-4242-4792-8562-75178465915B}" dt="2022-07-10T20:35:30.548" v="42" actId="680"/>
        <pc:sldMkLst>
          <pc:docMk/>
          <pc:sldMk cId="1912501361" sldId="256"/>
        </pc:sldMkLst>
        <pc:spChg chg="mod">
          <ac:chgData name="Marlon Sproesser Mathias" userId="326f77df3314bb27" providerId="LiveId" clId="{D68B8CC9-4242-4792-8562-75178465915B}" dt="2022-07-10T20:35:29.611" v="40" actId="20577"/>
          <ac:spMkLst>
            <pc:docMk/>
            <pc:sldMk cId="1912501361" sldId="256"/>
            <ac:spMk id="2" creationId="{5C59FA66-8C55-78BD-22F8-FCB34A723AB2}"/>
          </ac:spMkLst>
        </pc:spChg>
        <pc:picChg chg="add del mod">
          <ac:chgData name="Marlon Sproesser Mathias" userId="326f77df3314bb27" providerId="LiveId" clId="{D68B8CC9-4242-4792-8562-75178465915B}" dt="2022-07-10T20:35:30.058" v="41"/>
          <ac:picMkLst>
            <pc:docMk/>
            <pc:sldMk cId="1912501361" sldId="256"/>
            <ac:picMk id="4" creationId="{B28B2E43-E260-592F-0206-8E81B583F47B}"/>
          </ac:picMkLst>
        </pc:picChg>
      </pc:sldChg>
      <pc:sldChg chg="new add del">
        <pc:chgData name="Marlon Sproesser Mathias" userId="326f77df3314bb27" providerId="LiveId" clId="{D68B8CC9-4242-4792-8562-75178465915B}" dt="2022-07-10T21:33:03.252" v="267" actId="680"/>
        <pc:sldMkLst>
          <pc:docMk/>
          <pc:sldMk cId="16029103" sldId="257"/>
        </pc:sldMkLst>
      </pc:sldChg>
      <pc:sldChg chg="addSp delSp modSp new mod setBg">
        <pc:chgData name="Marlon Sproesser Mathias" userId="326f77df3314bb27" providerId="LiveId" clId="{D68B8CC9-4242-4792-8562-75178465915B}" dt="2022-07-10T21:35:15.689" v="309" actId="26606"/>
        <pc:sldMkLst>
          <pc:docMk/>
          <pc:sldMk cId="280868100" sldId="257"/>
        </pc:sldMkLst>
        <pc:spChg chg="mo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2" creationId="{626A7692-1E65-25BE-FF9C-A9258C9B0387}"/>
          </ac:spMkLst>
        </pc:spChg>
        <pc:spChg chg="mod or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3" creationId="{D8F6CAD4-9E23-616B-5903-852E15930BCE}"/>
          </ac:spMkLst>
        </pc:spChg>
        <pc:spChg chg="mo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4" creationId="{24198606-7413-B486-9D9D-65BDB646FDB1}"/>
          </ac:spMkLst>
        </pc:spChg>
        <pc:spChg chg="mod or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5" creationId="{51473143-FFB1-AECD-6AB8-A6C5C50D1C93}"/>
          </ac:spMkLst>
        </pc:spChg>
        <pc:spChg chg="add del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7" creationId="{907EF6B7-1338-4443-8C46-6A318D952DFD}"/>
          </ac:spMkLst>
        </pc:spChg>
        <pc:spChg chg="add del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8" creationId="{DAAE4CDD-124C-4DCF-9584-B6033B545DD5}"/>
          </ac:spMkLst>
        </pc:spChg>
        <pc:spChg chg="add del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9" creationId="{081E4A58-353D-44AE-B2FC-2A74E2E400F7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0" creationId="{09588DA8-065E-4F6F-8EFD-43104AB2E0CF}"/>
          </ac:spMkLst>
        </pc:spChg>
        <pc:spChg chg="add del">
          <ac:chgData name="Marlon Sproesser Mathias" userId="326f77df3314bb27" providerId="LiveId" clId="{D68B8CC9-4242-4792-8562-75178465915B}" dt="2022-07-10T21:35:11.860" v="306" actId="26606"/>
          <ac:spMkLst>
            <pc:docMk/>
            <pc:sldMk cId="280868100" sldId="257"/>
            <ac:spMk id="11" creationId="{B775CD93-9DF2-48CB-9F57-1BCA9A46C7FA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2" creationId="{C4285719-470E-454C-AF62-8323075F1F5B}"/>
          </ac:spMkLst>
        </pc:spChg>
        <pc:spChg chg="add del">
          <ac:chgData name="Marlon Sproesser Mathias" userId="326f77df3314bb27" providerId="LiveId" clId="{D68B8CC9-4242-4792-8562-75178465915B}" dt="2022-07-10T21:35:11.860" v="306" actId="26606"/>
          <ac:spMkLst>
            <pc:docMk/>
            <pc:sldMk cId="280868100" sldId="257"/>
            <ac:spMk id="13" creationId="{6166C6D1-23AC-49C4-BA07-238E4E9F8CEB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4" creationId="{CD9FE4EF-C4D8-49A0-B2FF-81D8DB7D8A24}"/>
          </ac:spMkLst>
        </pc:spChg>
        <pc:spChg chg="add del">
          <ac:chgData name="Marlon Sproesser Mathias" userId="326f77df3314bb27" providerId="LiveId" clId="{D68B8CC9-4242-4792-8562-75178465915B}" dt="2022-07-10T21:35:11.860" v="306" actId="26606"/>
          <ac:spMkLst>
            <pc:docMk/>
            <pc:sldMk cId="280868100" sldId="257"/>
            <ac:spMk id="15" creationId="{1C091803-41C2-48E0-9228-5148460C7479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6" creationId="{4300840D-0A0B-4512-BACA-B439D5B9C57C}"/>
          </ac:spMkLst>
        </pc:spChg>
        <pc:spChg chg="add del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17" creationId="{1BB867FF-FC45-48F7-8104-F89BE54909F1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8" creationId="{D2B78728-A580-49A7-84F9-6EF6F583ADE0}"/>
          </ac:spMkLst>
        </pc:spChg>
        <pc:spChg chg="add del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19" creationId="{8BB56887-D0D5-4F0C-9E19-7247EB83C8B7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20" creationId="{38FAA1A1-D861-433F-88FA-1E9D6FD31D11}"/>
          </ac:spMkLst>
        </pc:spChg>
        <pc:spChg chg="add del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21" creationId="{081E4A58-353D-44AE-B2FC-2A74E2E400F7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22" creationId="{8D71EDA1-87BF-4D5D-AB79-F346FD19278A}"/>
          </ac:spMkLst>
        </pc:spChg>
        <pc:spChg chg="add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23" creationId="{907EF6B7-1338-4443-8C46-6A318D952DFD}"/>
          </ac:spMkLst>
        </pc:spChg>
        <pc:spChg chg="add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24" creationId="{DAAE4CDD-124C-4DCF-9584-B6033B545DD5}"/>
          </ac:spMkLst>
        </pc:spChg>
        <pc:spChg chg="add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25" creationId="{081E4A58-353D-44AE-B2FC-2A74E2E400F7}"/>
          </ac:spMkLst>
        </pc:spChg>
      </pc:sldChg>
      <pc:sldChg chg="new del">
        <pc:chgData name="Marlon Sproesser Mathias" userId="326f77df3314bb27" providerId="LiveId" clId="{D68B8CC9-4242-4792-8562-75178465915B}" dt="2022-07-10T20:38:05.794" v="106" actId="680"/>
        <pc:sldMkLst>
          <pc:docMk/>
          <pc:sldMk cId="418236541" sldId="257"/>
        </pc:sldMkLst>
      </pc:sldChg>
      <pc:sldChg chg="new del">
        <pc:chgData name="Marlon Sproesser Mathias" userId="326f77df3314bb27" providerId="LiveId" clId="{D68B8CC9-4242-4792-8562-75178465915B}" dt="2022-07-10T21:33:42.969" v="290" actId="47"/>
        <pc:sldMkLst>
          <pc:docMk/>
          <pc:sldMk cId="1249644058" sldId="257"/>
        </pc:sldMkLst>
      </pc:sldChg>
      <pc:sldChg chg="new del">
        <pc:chgData name="Marlon Sproesser Mathias" userId="326f77df3314bb27" providerId="LiveId" clId="{D68B8CC9-4242-4792-8562-75178465915B}" dt="2022-07-10T20:39:40.281" v="112" actId="680"/>
        <pc:sldMkLst>
          <pc:docMk/>
          <pc:sldMk cId="1938372229" sldId="257"/>
        </pc:sldMkLst>
      </pc:sldChg>
      <pc:sldChg chg="addSp delSp modSp new del">
        <pc:chgData name="Marlon Sproesser Mathias" userId="326f77df3314bb27" providerId="LiveId" clId="{D68B8CC9-4242-4792-8562-75178465915B}" dt="2022-07-10T20:39:03.971" v="110" actId="680"/>
        <pc:sldMkLst>
          <pc:docMk/>
          <pc:sldMk cId="2488412146" sldId="257"/>
        </pc:sldMkLst>
        <pc:picChg chg="add del mod">
          <ac:chgData name="Marlon Sproesser Mathias" userId="326f77df3314bb27" providerId="LiveId" clId="{D68B8CC9-4242-4792-8562-75178465915B}" dt="2022-07-10T20:38:34.671" v="109"/>
          <ac:picMkLst>
            <pc:docMk/>
            <pc:sldMk cId="2488412146" sldId="257"/>
            <ac:picMk id="4" creationId="{4616EC98-227A-1FC5-40F8-402F810C9E8E}"/>
          </ac:picMkLst>
        </pc:picChg>
      </pc:sldChg>
      <pc:sldChg chg="addSp delSp modSp new del mod setBg setClrOvrMap">
        <pc:chgData name="Marlon Sproesser Mathias" userId="326f77df3314bb27" providerId="LiveId" clId="{D68B8CC9-4242-4792-8562-75178465915B}" dt="2022-07-10T21:32:51.182" v="263" actId="47"/>
        <pc:sldMkLst>
          <pc:docMk/>
          <pc:sldMk cId="2535944483" sldId="257"/>
        </pc:sldMkLst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2" creationId="{C926BEFF-B5AC-9E80-BA66-FF928C1E1C35}"/>
          </ac:spMkLst>
        </pc:spChg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3" creationId="{14103DCF-B313-CECE-0263-0BA14CCDFD9F}"/>
          </ac:spMkLst>
        </pc:spChg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4" creationId="{914F0060-17EC-75F1-C648-BB05C300EC11}"/>
          </ac:spMkLst>
        </pc:spChg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5" creationId="{C090DD7F-8EB6-1C74-F1E2-A37AD44C5EC6}"/>
          </ac:spMkLst>
        </pc:spChg>
        <pc:spChg chg="add del">
          <ac:chgData name="Marlon Sproesser Mathias" userId="326f77df3314bb27" providerId="LiveId" clId="{D68B8CC9-4242-4792-8562-75178465915B}" dt="2022-07-10T21:31:05.472" v="234" actId="26606"/>
          <ac:spMkLst>
            <pc:docMk/>
            <pc:sldMk cId="2535944483" sldId="257"/>
            <ac:spMk id="10" creationId="{CB5DFCDA-694D-4637-8E9B-038575194349}"/>
          </ac:spMkLst>
        </pc:spChg>
        <pc:spChg chg="add del">
          <ac:chgData name="Marlon Sproesser Mathias" userId="326f77df3314bb27" providerId="LiveId" clId="{D68B8CC9-4242-4792-8562-75178465915B}" dt="2022-07-10T21:31:05.472" v="234" actId="26606"/>
          <ac:spMkLst>
            <pc:docMk/>
            <pc:sldMk cId="2535944483" sldId="257"/>
            <ac:spMk id="12" creationId="{E4DB276E-BFF1-43F5-AB90-7ABA4B9A919A}"/>
          </ac:spMkLst>
        </pc:spChg>
        <pc:spChg chg="ad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14" creationId="{081E4A58-353D-44AE-B2FC-2A74E2E400F7}"/>
          </ac:spMkLst>
        </pc:spChg>
        <pc:spChg chg="ad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15" creationId="{907EF6B7-1338-4443-8C46-6A318D952DFD}"/>
          </ac:spMkLst>
        </pc:spChg>
        <pc:spChg chg="ad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16" creationId="{DAAE4CDD-124C-4DCF-9584-B6033B545DD5}"/>
          </ac:spMkLst>
        </pc:spChg>
      </pc:sldChg>
      <pc:sldChg chg="addSp delSp modSp new del mod setBg setClrOvrMap">
        <pc:chgData name="Marlon Sproesser Mathias" userId="326f77df3314bb27" providerId="LiveId" clId="{D68B8CC9-4242-4792-8562-75178465915B}" dt="2022-07-10T21:25:51.971" v="184" actId="47"/>
        <pc:sldMkLst>
          <pc:docMk/>
          <pc:sldMk cId="2977752053" sldId="257"/>
        </pc:sldMkLst>
        <pc:spChg chg="mo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2" creationId="{17FCE6A5-61ED-E981-25A8-951A02292037}"/>
          </ac:spMkLst>
        </pc:spChg>
        <pc:spChg chg="del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3" creationId="{DB6EDA20-1862-47F6-8149-5E5D02F11D25}"/>
          </ac:spMkLst>
        </pc:spChg>
        <pc:spChg chg="mo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4" creationId="{CFFA86AD-073B-F3AA-00AB-EA95CC3EECD7}"/>
          </ac:spMkLst>
        </pc:spChg>
        <pc:spChg chg="mo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5" creationId="{DE7F7345-FF0A-0656-C3A2-334F882DA6C9}"/>
          </ac:spMkLst>
        </pc:spChg>
        <pc:spChg chg="ad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10" creationId="{66B332A4-D438-4773-A77F-5ED49A448D9D}"/>
          </ac:spMkLst>
        </pc:spChg>
        <pc:spChg chg="ad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12" creationId="{DF9AD32D-FF05-44F4-BD4D-9CEE89B71EB9}"/>
          </ac:spMkLst>
        </pc:spChg>
      </pc:sldChg>
      <pc:sldChg chg="new del">
        <pc:chgData name="Marlon Sproesser Mathias" userId="326f77df3314bb27" providerId="LiveId" clId="{D68B8CC9-4242-4792-8562-75178465915B}" dt="2022-07-10T20:39:58.324" v="115" actId="680"/>
        <pc:sldMkLst>
          <pc:docMk/>
          <pc:sldMk cId="3106334096" sldId="257"/>
        </pc:sldMkLst>
      </pc:sldChg>
      <pc:sldChg chg="addSp delSp modSp new del mod setBg">
        <pc:chgData name="Marlon Sproesser Mathias" userId="326f77df3314bb27" providerId="LiveId" clId="{D68B8CC9-4242-4792-8562-75178465915B}" dt="2022-07-10T21:26:45.989" v="200" actId="680"/>
        <pc:sldMkLst>
          <pc:docMk/>
          <pc:sldMk cId="4000306351" sldId="257"/>
        </pc:sldMkLst>
        <pc:spChg chg="mod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2" creationId="{34C2DD91-8310-4A38-420E-B878E5DFFF90}"/>
          </ac:spMkLst>
        </pc:spChg>
        <pc:spChg chg="mod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3" creationId="{23BBF4E4-7A31-2B96-C4F0-9D9DDA21D36E}"/>
          </ac:spMkLst>
        </pc:spChg>
        <pc:spChg chg="add del">
          <ac:chgData name="Marlon Sproesser Mathias" userId="326f77df3314bb27" providerId="LiveId" clId="{D68B8CC9-4242-4792-8562-75178465915B}" dt="2022-07-10T21:26:40.998" v="197" actId="26606"/>
          <ac:spMkLst>
            <pc:docMk/>
            <pc:sldMk cId="4000306351" sldId="257"/>
            <ac:spMk id="8" creationId="{70120F84-A866-4D9F-8B1C-9120A013D654}"/>
          </ac:spMkLst>
        </pc:spChg>
        <pc:spChg chg="add del">
          <ac:chgData name="Marlon Sproesser Mathias" userId="326f77df3314bb27" providerId="LiveId" clId="{D68B8CC9-4242-4792-8562-75178465915B}" dt="2022-07-10T21:26:40.998" v="197" actId="26606"/>
          <ac:spMkLst>
            <pc:docMk/>
            <pc:sldMk cId="4000306351" sldId="257"/>
            <ac:spMk id="10" creationId="{252FEFEF-6AC0-46B6-AC09-11FC56196FA4}"/>
          </ac:spMkLst>
        </pc:spChg>
        <pc:spChg chg="add del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13" creationId="{F04BED5A-E98E-4DA0-BAA5-4F6AB2492D6C}"/>
          </ac:spMkLst>
        </pc:spChg>
        <pc:spChg chg="add del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14" creationId="{D1B26337-5AA4-470D-9687-5907CB53BAE9}"/>
          </ac:spMkLst>
        </pc:spChg>
        <pc:spChg chg="add del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15" creationId="{EB64B94A-E40E-48CE-BD7B-C1A30AE572FB}"/>
          </ac:spMkLst>
        </pc:spChg>
        <pc:cxnChg chg="add del">
          <ac:chgData name="Marlon Sproesser Mathias" userId="326f77df3314bb27" providerId="LiveId" clId="{D68B8CC9-4242-4792-8562-75178465915B}" dt="2022-07-10T21:26:45.031" v="199" actId="26606"/>
          <ac:cxnSpMkLst>
            <pc:docMk/>
            <pc:sldMk cId="4000306351" sldId="257"/>
            <ac:cxnSpMk id="12" creationId="{49EC5CA6-6479-49D5-B4B5-5643D26B83CD}"/>
          </ac:cxnSpMkLst>
        </pc:cxnChg>
      </pc:sldChg>
      <pc:sldChg chg="new del">
        <pc:chgData name="Marlon Sproesser Mathias" userId="326f77df3314bb27" providerId="LiveId" clId="{D68B8CC9-4242-4792-8562-75178465915B}" dt="2022-07-10T21:32:50.085" v="262" actId="47"/>
        <pc:sldMkLst>
          <pc:docMk/>
          <pc:sldMk cId="209038748" sldId="258"/>
        </pc:sldMkLst>
      </pc:sldChg>
      <pc:sldChg chg="new del">
        <pc:chgData name="Marlon Sproesser Mathias" userId="326f77df3314bb27" providerId="LiveId" clId="{D68B8CC9-4242-4792-8562-75178465915B}" dt="2022-07-10T21:33:43.527" v="291" actId="47"/>
        <pc:sldMkLst>
          <pc:docMk/>
          <pc:sldMk cId="1633486403" sldId="258"/>
        </pc:sldMkLst>
      </pc:sldChg>
      <pc:sldChg chg="new del">
        <pc:chgData name="Marlon Sproesser Mathias" userId="326f77df3314bb27" providerId="LiveId" clId="{D68B8CC9-4242-4792-8562-75178465915B}" dt="2022-07-10T21:32:46.963" v="260" actId="47"/>
        <pc:sldMkLst>
          <pc:docMk/>
          <pc:sldMk cId="2456041637" sldId="258"/>
        </pc:sldMkLst>
      </pc:sldChg>
      <pc:sldChg chg="addSp delSp modSp new mod setBg">
        <pc:chgData name="Marlon Sproesser Mathias" userId="326f77df3314bb27" providerId="LiveId" clId="{D68B8CC9-4242-4792-8562-75178465915B}" dt="2022-07-10T21:36:04.171" v="333" actId="26606"/>
        <pc:sldMkLst>
          <pc:docMk/>
          <pc:sldMk cId="2869320030" sldId="258"/>
        </pc:sldMkLst>
        <pc:spChg chg="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2" creationId="{FD2F218A-7233-2277-92F2-A437C14658CC}"/>
          </ac:spMkLst>
        </pc:spChg>
        <pc:spChg chg="add del 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3" creationId="{9682A605-CFD4-EC59-42A3-049F5A065EE8}"/>
          </ac:spMkLst>
        </pc:spChg>
        <pc:spChg chg="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4" creationId="{DEF6124E-CD96-A7A0-E3A8-7C6BAB912E5A}"/>
          </ac:spMkLst>
        </pc:spChg>
        <pc:spChg chg="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5" creationId="{EE32D754-0707-0085-8048-A83B2D579232}"/>
          </ac:spMkLst>
        </pc:spChg>
        <pc:spChg chg="add del mod">
          <ac:chgData name="Marlon Sproesser Mathias" userId="326f77df3314bb27" providerId="LiveId" clId="{D68B8CC9-4242-4792-8562-75178465915B}" dt="2022-07-10T21:35:46.905" v="324"/>
          <ac:spMkLst>
            <pc:docMk/>
            <pc:sldMk cId="2869320030" sldId="258"/>
            <ac:spMk id="6" creationId="{425D077A-2072-09C6-3E30-95BED4CE9478}"/>
          </ac:spMkLst>
        </pc:spChg>
        <pc:spChg chg="ad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10" creationId="{777A147A-9ED8-46B4-8660-1B3C2AA880B5}"/>
          </ac:spMkLst>
        </pc:spChg>
        <pc:spChg chg="add del">
          <ac:chgData name="Marlon Sproesser Mathias" userId="326f77df3314bb27" providerId="LiveId" clId="{D68B8CC9-4242-4792-8562-75178465915B}" dt="2022-07-10T21:36:04.154" v="332" actId="26606"/>
          <ac:spMkLst>
            <pc:docMk/>
            <pc:sldMk cId="2869320030" sldId="258"/>
            <ac:spMk id="12" creationId="{D3E17859-C5F0-476F-A082-A4CB8841DB24}"/>
          </ac:spMkLst>
        </pc:spChg>
        <pc:spChg chg="add del">
          <ac:chgData name="Marlon Sproesser Mathias" userId="326f77df3314bb27" providerId="LiveId" clId="{D68B8CC9-4242-4792-8562-75178465915B}" dt="2022-07-10T21:36:04.154" v="332" actId="26606"/>
          <ac:spMkLst>
            <pc:docMk/>
            <pc:sldMk cId="2869320030" sldId="258"/>
            <ac:spMk id="14" creationId="{70BEB1E7-2F88-40BC-B73D-42E5B6F80BFC}"/>
          </ac:spMkLst>
        </pc:spChg>
        <pc:spChg chg="add del">
          <ac:chgData name="Marlon Sproesser Mathias" userId="326f77df3314bb27" providerId="LiveId" clId="{D68B8CC9-4242-4792-8562-75178465915B}" dt="2022-07-10T21:36:04.154" v="332" actId="26606"/>
          <ac:spMkLst>
            <pc:docMk/>
            <pc:sldMk cId="2869320030" sldId="258"/>
            <ac:spMk id="16" creationId="{A7B99495-F43F-4D80-A44F-2CB4764EB90B}"/>
          </ac:spMkLst>
        </pc:spChg>
        <pc:spChg chg="ad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18" creationId="{5D6C15A0-C087-4593-8414-2B4EC1CDC3DE}"/>
          </ac:spMkLst>
        </pc:spChg>
        <pc:spChg chg="ad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19" creationId="{9682A605-CFD4-EC59-42A3-049F5A065EE8}"/>
          </ac:spMkLst>
        </pc:spChg>
        <pc:graphicFrameChg chg="add del">
          <ac:chgData name="Marlon Sproesser Mathias" userId="326f77df3314bb27" providerId="LiveId" clId="{D68B8CC9-4242-4792-8562-75178465915B}" dt="2022-07-10T21:36:04.154" v="332" actId="26606"/>
          <ac:graphicFrameMkLst>
            <pc:docMk/>
            <pc:sldMk cId="2869320030" sldId="258"/>
            <ac:graphicFrameMk id="7" creationId="{3668316A-EE3D-F8E4-6E9C-6BEEEBA3FDA7}"/>
          </ac:graphicFrameMkLst>
        </pc:graphicFrameChg>
        <pc:picChg chg="add del">
          <ac:chgData name="Marlon Sproesser Mathias" userId="326f77df3314bb27" providerId="LiveId" clId="{D68B8CC9-4242-4792-8562-75178465915B}" dt="2022-07-10T21:36:04.154" v="332" actId="26606"/>
          <ac:picMkLst>
            <pc:docMk/>
            <pc:sldMk cId="2869320030" sldId="258"/>
            <ac:picMk id="8" creationId="{57BE2620-341E-8F1F-CAA3-234F269BA855}"/>
          </ac:picMkLst>
        </pc:picChg>
      </pc:sldChg>
      <pc:sldChg chg="modSp new mod">
        <pc:chgData name="Marlon Sproesser Mathias" userId="326f77df3314bb27" providerId="LiveId" clId="{D68B8CC9-4242-4792-8562-75178465915B}" dt="2022-07-10T21:42:37.967" v="492" actId="20577"/>
        <pc:sldMkLst>
          <pc:docMk/>
          <pc:sldMk cId="3909079400" sldId="259"/>
        </pc:sldMkLst>
        <pc:spChg chg="mod">
          <ac:chgData name="Marlon Sproesser Mathias" userId="326f77df3314bb27" providerId="LiveId" clId="{D68B8CC9-4242-4792-8562-75178465915B}" dt="2022-07-10T21:41:47.118" v="346" actId="20577"/>
          <ac:spMkLst>
            <pc:docMk/>
            <pc:sldMk cId="3909079400" sldId="259"/>
            <ac:spMk id="2" creationId="{6057902D-220E-9AD6-E189-2015BF7CF0F9}"/>
          </ac:spMkLst>
        </pc:spChg>
        <pc:spChg chg="mod">
          <ac:chgData name="Marlon Sproesser Mathias" userId="326f77df3314bb27" providerId="LiveId" clId="{D68B8CC9-4242-4792-8562-75178465915B}" dt="2022-07-10T21:42:37.967" v="492" actId="20577"/>
          <ac:spMkLst>
            <pc:docMk/>
            <pc:sldMk cId="3909079400" sldId="259"/>
            <ac:spMk id="3" creationId="{B680B7F5-D98F-6419-2AC8-E78B66D71596}"/>
          </ac:spMkLst>
        </pc:spChg>
      </pc:sldChg>
      <pc:sldMasterChg chg="addSp delSp modSp add del mod addSldLayout delSldLayout modSldLayout">
        <pc:chgData name="Marlon Sproesser Mathias" userId="326f77df3314bb27" providerId="LiveId" clId="{D68B8CC9-4242-4792-8562-75178465915B}" dt="2022-07-10T21:33:32.035" v="287" actId="790"/>
        <pc:sldMasterMkLst>
          <pc:docMk/>
          <pc:sldMasterMk cId="2803192896" sldId="2147483648"/>
        </pc:sldMasterMkLst>
        <pc:spChg chg="mod">
          <ac:chgData name="Marlon Sproesser Mathias" userId="326f77df3314bb27" providerId="LiveId" clId="{D68B8CC9-4242-4792-8562-75178465915B}" dt="2022-07-10T21:31:38.939" v="242" actId="20577"/>
          <ac:spMkLst>
            <pc:docMk/>
            <pc:sldMasterMk cId="2803192896" sldId="2147483648"/>
            <ac:spMk id="4" creationId="{F8D71D99-DC0F-24F9-7515-58CA7423091B}"/>
          </ac:spMkLst>
        </pc:spChg>
        <pc:spChg chg="mod">
          <ac:chgData name="Marlon Sproesser Mathias" userId="326f77df3314bb27" providerId="LiveId" clId="{D68B8CC9-4242-4792-8562-75178465915B}" dt="2022-07-10T21:33:32.035" v="287" actId="790"/>
          <ac:spMkLst>
            <pc:docMk/>
            <pc:sldMasterMk cId="2803192896" sldId="2147483648"/>
            <ac:spMk id="5" creationId="{B15FC089-2F42-10D9-21AC-FB235EB788E1}"/>
          </ac:spMkLst>
        </pc:spChg>
        <pc:spChg chg="mod">
          <ac:chgData name="Marlon Sproesser Mathias" userId="326f77df3314bb27" providerId="LiveId" clId="{D68B8CC9-4242-4792-8562-75178465915B}" dt="2022-07-10T21:25:02.566" v="182" actId="2711"/>
          <ac:spMkLst>
            <pc:docMk/>
            <pc:sldMasterMk cId="2803192896" sldId="2147483648"/>
            <ac:spMk id="6" creationId="{73C6244B-4F38-F3B5-A596-29025A2FB9F1}"/>
          </ac:spMkLst>
        </pc:spChg>
        <pc:picChg chg="add del mod">
          <ac:chgData name="Marlon Sproesser Mathias" userId="326f77df3314bb27" providerId="LiveId" clId="{D68B8CC9-4242-4792-8562-75178465915B}" dt="2022-07-10T21:31:19.648" v="238" actId="478"/>
          <ac:picMkLst>
            <pc:docMk/>
            <pc:sldMasterMk cId="2803192896" sldId="2147483648"/>
            <ac:picMk id="7" creationId="{35A0417D-3E1B-236F-12F9-19615125CC33}"/>
          </ac:picMkLst>
        </pc:picChg>
        <pc:picChg chg="add del mod">
          <ac:chgData name="Marlon Sproesser Mathias" userId="326f77df3314bb27" providerId="LiveId" clId="{D68B8CC9-4242-4792-8562-75178465915B}" dt="2022-07-10T21:31:27.666" v="240"/>
          <ac:picMkLst>
            <pc:docMk/>
            <pc:sldMasterMk cId="2803192896" sldId="2147483648"/>
            <ac:picMk id="8" creationId="{B066409C-29A8-5C47-0A3E-769C7CDED56E}"/>
          </ac:picMkLst>
        </pc:picChg>
        <pc:picChg chg="add del mod">
          <ac:chgData name="Marlon Sproesser Mathias" userId="326f77df3314bb27" providerId="LiveId" clId="{D68B8CC9-4242-4792-8562-75178465915B}" dt="2022-07-10T21:32:11.975" v="246" actId="478"/>
          <ac:picMkLst>
            <pc:docMk/>
            <pc:sldMasterMk cId="2803192896" sldId="2147483648"/>
            <ac:picMk id="9" creationId="{BD4A8E6C-50B7-D1BF-2A53-4ECD6443D63C}"/>
          </ac:picMkLst>
        </pc:picChg>
        <pc:sldLayoutChg chg="addSp delSp modSp add del mod">
          <pc:chgData name="Marlon Sproesser Mathias" userId="326f77df3314bb27" providerId="LiveId" clId="{D68B8CC9-4242-4792-8562-75178465915B}" dt="2022-07-10T21:33:13.497" v="268" actId="20577"/>
          <pc:sldLayoutMkLst>
            <pc:docMk/>
            <pc:sldMasterMk cId="2803192896" sldId="2147483648"/>
            <pc:sldLayoutMk cId="1703248955" sldId="2147483649"/>
          </pc:sldLayoutMkLst>
          <pc:spChg chg="mod">
            <ac:chgData name="Marlon Sproesser Mathias" userId="326f77df3314bb27" providerId="LiveId" clId="{D68B8CC9-4242-4792-8562-75178465915B}" dt="2022-07-10T21:33:13.497" v="268" actId="20577"/>
            <ac:spMkLst>
              <pc:docMk/>
              <pc:sldMasterMk cId="2803192896" sldId="2147483648"/>
              <pc:sldLayoutMk cId="1703248955" sldId="2147483649"/>
              <ac:spMk id="5" creationId="{9F5666FB-B60C-F75F-B1F6-6A8595368040}"/>
            </ac:spMkLst>
          </pc:spChg>
          <pc:spChg chg="add del mod">
            <ac:chgData name="Marlon Sproesser Mathias" userId="326f77df3314bb27" providerId="LiveId" clId="{D68B8CC9-4242-4792-8562-75178465915B}" dt="2022-07-10T21:32:20.211" v="247" actId="478"/>
            <ac:spMkLst>
              <pc:docMk/>
              <pc:sldMasterMk cId="2803192896" sldId="2147483648"/>
              <pc:sldLayoutMk cId="1703248955" sldId="2147483649"/>
              <ac:spMk id="7" creationId="{EF9BE412-4F68-B1A7-5ACB-3EA456F681A5}"/>
            </ac:spMkLst>
          </pc:spChg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2778548433" sldId="2147483650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126172412" sldId="2147483651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193313960" sldId="2147483652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931520459" sldId="2147483653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1607716975" sldId="2147483654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2853383735" sldId="2147483655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1656282545" sldId="2147483656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929942088" sldId="2147483657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76646988" sldId="2147483658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2126917290" sldId="2147483659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1:26:06.086" v="191" actId="26606"/>
        <pc:sldMasterMkLst>
          <pc:docMk/>
          <pc:sldMasterMk cId="2585278872" sldId="2147483673"/>
        </pc:sldMasterMkLst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733859679" sldId="2147483662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895581225" sldId="2147483663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34973614" sldId="2147483664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97280517" sldId="2147483665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420941084" sldId="2147483666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353168401" sldId="2147483667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620344351" sldId="2147483668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390854823" sldId="2147483669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3181338843" sldId="2147483670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212546790" sldId="2147483671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2021522639" sldId="2147483672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1:26:48.076" v="201" actId="26606"/>
        <pc:sldMasterMkLst>
          <pc:docMk/>
          <pc:sldMasterMk cId="3130289064" sldId="2147483699"/>
        </pc:sldMasterMkLst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157281686" sldId="2147483688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137524768" sldId="2147483689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856165057" sldId="2147483690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4156304843" sldId="2147483691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597662378" sldId="2147483692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947786367" sldId="2147483693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3868751050" sldId="2147483694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574748488" sldId="2147483695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3701360871" sldId="2147483696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76185908" sldId="2147483697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3137325417" sldId="2147483698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1:26:22.392" v="193" actId="26606"/>
        <pc:sldMasterMkLst>
          <pc:docMk/>
          <pc:sldMasterMk cId="2810738976" sldId="2147483725"/>
        </pc:sldMasterMkLst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347385263" sldId="2147483714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555972467" sldId="2147483715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4066139043" sldId="2147483716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944802449" sldId="2147483717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99769726" sldId="2147483718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4064900369" sldId="2147483719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063962008" sldId="2147483720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079821222" sldId="2147483721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2050598323" sldId="2147483722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4043867139" sldId="2147483723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2652496413" sldId="2147483724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0:37:56.956" v="103" actId="26606"/>
        <pc:sldMasterMkLst>
          <pc:docMk/>
          <pc:sldMasterMk cId="3349376997" sldId="2147483725"/>
        </pc:sldMasterMkLst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3520807373" sldId="2147483714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3089145788" sldId="2147483715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217527968" sldId="2147483716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575018351" sldId="2147483717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2892102535" sldId="2147483718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215048533" sldId="2147483719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407163826" sldId="2147483720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597952772" sldId="2147483721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207089457" sldId="2147483722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2724675087" sldId="2147483723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889601779" sldId="2147483724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0:37:52.789" v="101" actId="26606"/>
        <pc:sldMasterMkLst>
          <pc:docMk/>
          <pc:sldMasterMk cId="2031358182" sldId="2147483738"/>
        </pc:sldMasterMkLst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4074929037" sldId="2147483727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958782239" sldId="2147483728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2838530254" sldId="2147483729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1293058969" sldId="2147483730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934977608" sldId="2147483731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109057307" sldId="2147483732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944740970" sldId="2147483733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474206562" sldId="2147483734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894677538" sldId="2147483735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396757264" sldId="2147483736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738803522" sldId="2147483737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0:39:41.014" v="113" actId="26606"/>
        <pc:sldMasterMkLst>
          <pc:docMk/>
          <pc:sldMasterMk cId="4092838411" sldId="2147483751"/>
        </pc:sldMasterMkLst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390148769" sldId="2147483740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2432464796" sldId="2147483741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478326981" sldId="2147483742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469870782" sldId="2147483743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548307840" sldId="2147483744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596660730" sldId="2147483745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3309696371" sldId="2147483746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372777429" sldId="2147483747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72718843" sldId="2147483748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772321091" sldId="2147483749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3491805631" sldId="2147483750"/>
          </pc:sldLayoutMkLst>
        </pc:sldLayoutChg>
      </pc:sldMasterChg>
    </pc:docChg>
  </pc:docChgLst>
  <pc:docChgLst>
    <pc:chgData name="Marlon Sproesser Mathias" userId="326f77df3314bb27" providerId="LiveId" clId="{2D7C41E8-885C-43F6-8E9D-733DAEB8FF09}"/>
    <pc:docChg chg="undo custSel addSld delSld modSld sldOrd">
      <pc:chgData name="Marlon Sproesser Mathias" userId="326f77df3314bb27" providerId="LiveId" clId="{2D7C41E8-885C-43F6-8E9D-733DAEB8FF09}" dt="2022-08-10T01:46:16.293" v="4636" actId="47"/>
      <pc:docMkLst>
        <pc:docMk/>
      </pc:docMkLst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80868100" sldId="257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869320030" sldId="258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09079400" sldId="259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518900919" sldId="260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761609072" sldId="261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5790720" sldId="718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82971580" sldId="719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333397333" sldId="721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839977284" sldId="722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173915391" sldId="723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672407110" sldId="728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902472292" sldId="729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962779877" sldId="730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470558726" sldId="731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89748642" sldId="734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13038205" sldId="735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428280724" sldId="736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752387890" sldId="737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986532024" sldId="738"/>
        </pc:sldMkLst>
      </pc:sldChg>
      <pc:sldChg chg="modSp mod">
        <pc:chgData name="Marlon Sproesser Mathias" userId="326f77df3314bb27" providerId="LiveId" clId="{2D7C41E8-885C-43F6-8E9D-733DAEB8FF09}" dt="2022-08-10T01:46:08.609" v="4635" actId="20577"/>
        <pc:sldMkLst>
          <pc:docMk/>
          <pc:sldMk cId="329840780" sldId="739"/>
        </pc:sldMkLst>
        <pc:spChg chg="mod">
          <ac:chgData name="Marlon Sproesser Mathias" userId="326f77df3314bb27" providerId="LiveId" clId="{2D7C41E8-885C-43F6-8E9D-733DAEB8FF09}" dt="2022-08-10T01:46:08.609" v="4635" actId="20577"/>
          <ac:spMkLst>
            <pc:docMk/>
            <pc:sldMk cId="329840780" sldId="739"/>
            <ac:spMk id="2" creationId="{6057902D-220E-9AD6-E189-2015BF7CF0F9}"/>
          </ac:spMkLst>
        </pc:spChg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16691129" sldId="740"/>
        </pc:sldMkLst>
      </pc:sldChg>
      <pc:sldChg chg="addSp delSp modSp new mod setBg">
        <pc:chgData name="Marlon Sproesser Mathias" userId="326f77df3314bb27" providerId="LiveId" clId="{2D7C41E8-885C-43F6-8E9D-733DAEB8FF09}" dt="2022-08-04T21:59:20.825" v="321" actId="20577"/>
        <pc:sldMkLst>
          <pc:docMk/>
          <pc:sldMk cId="2188090596" sldId="740"/>
        </pc:sldMkLst>
        <pc:spChg chg="mo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2" creationId="{4957EAAF-6FE1-152A-FB0C-3BF8DE012DC3}"/>
          </ac:spMkLst>
        </pc:spChg>
        <pc:spChg chg="mod">
          <ac:chgData name="Marlon Sproesser Mathias" userId="326f77df3314bb27" providerId="LiveId" clId="{2D7C41E8-885C-43F6-8E9D-733DAEB8FF09}" dt="2022-08-04T21:59:20.825" v="321" actId="20577"/>
          <ac:spMkLst>
            <pc:docMk/>
            <pc:sldMk cId="2188090596" sldId="740"/>
            <ac:spMk id="3" creationId="{6718F439-456A-328E-73F6-7658DE9CEB05}"/>
          </ac:spMkLst>
        </pc:spChg>
        <pc:spChg chg="mo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4" creationId="{A1565B89-DDFB-75B2-A2B6-1C8B97EFCC18}"/>
          </ac:spMkLst>
        </pc:spChg>
        <pc:spChg chg="mo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5" creationId="{CB8D296B-FFB3-958A-E220-660E571F2B1F}"/>
          </ac:spMkLst>
        </pc:spChg>
        <pc:spChg chg="add del mod topLvl">
          <ac:chgData name="Marlon Sproesser Mathias" userId="326f77df3314bb27" providerId="LiveId" clId="{2D7C41E8-885C-43F6-8E9D-733DAEB8FF09}" dt="2022-08-04T21:48:27.602" v="119" actId="21"/>
          <ac:spMkLst>
            <pc:docMk/>
            <pc:sldMk cId="2188090596" sldId="740"/>
            <ac:spMk id="9" creationId="{2902A343-6F5E-D333-CE81-610E8C60B2C5}"/>
          </ac:spMkLst>
        </pc:spChg>
        <pc:spChg chg="ad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12" creationId="{2B97F24A-32CE-4C1C-A50D-3016B394DCFB}"/>
          </ac:spMkLst>
        </pc:spChg>
        <pc:spChg chg="add mod">
          <ac:chgData name="Marlon Sproesser Mathias" userId="326f77df3314bb27" providerId="LiveId" clId="{2D7C41E8-885C-43F6-8E9D-733DAEB8FF09}" dt="2022-08-04T21:48:52.311" v="126" actId="164"/>
          <ac:spMkLst>
            <pc:docMk/>
            <pc:sldMk cId="2188090596" sldId="740"/>
            <ac:spMk id="13" creationId="{5B81A93A-6091-4D97-9662-CACC9C2F4320}"/>
          </ac:spMkLst>
        </pc:spChg>
        <pc:spChg chg="ad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14" creationId="{CD8B4F24-440B-49E9-B85D-733523DC064B}"/>
          </ac:spMkLst>
        </pc:spChg>
        <pc:spChg chg="add mod">
          <ac:chgData name="Marlon Sproesser Mathias" userId="326f77df3314bb27" providerId="LiveId" clId="{2D7C41E8-885C-43F6-8E9D-733DAEB8FF09}" dt="2022-08-04T21:57:27.483" v="217" actId="1076"/>
          <ac:spMkLst>
            <pc:docMk/>
            <pc:sldMk cId="2188090596" sldId="740"/>
            <ac:spMk id="19" creationId="{E0E716E7-4093-0451-8B23-C74F40DF7632}"/>
          </ac:spMkLst>
        </pc:spChg>
        <pc:grpChg chg="add del mod">
          <ac:chgData name="Marlon Sproesser Mathias" userId="326f77df3314bb27" providerId="LiveId" clId="{2D7C41E8-885C-43F6-8E9D-733DAEB8FF09}" dt="2022-08-04T21:48:27.602" v="119" actId="21"/>
          <ac:grpSpMkLst>
            <pc:docMk/>
            <pc:sldMk cId="2188090596" sldId="740"/>
            <ac:grpSpMk id="10" creationId="{3877422F-335A-DD41-3270-0CD82DAB0B50}"/>
          </ac:grpSpMkLst>
        </pc:grpChg>
        <pc:grpChg chg="add del mod">
          <ac:chgData name="Marlon Sproesser Mathias" userId="326f77df3314bb27" providerId="LiveId" clId="{2D7C41E8-885C-43F6-8E9D-733DAEB8FF09}" dt="2022-08-04T21:56:16.407" v="139" actId="478"/>
          <ac:grpSpMkLst>
            <pc:docMk/>
            <pc:sldMk cId="2188090596" sldId="740"/>
            <ac:grpSpMk id="11" creationId="{1903A7A4-5E5A-7775-845A-922C22952859}"/>
          </ac:grpSpMkLst>
        </pc:grpChg>
        <pc:picChg chg="add mod ord topLvl">
          <ac:chgData name="Marlon Sproesser Mathias" userId="326f77df3314bb27" providerId="LiveId" clId="{2D7C41E8-885C-43F6-8E9D-733DAEB8FF09}" dt="2022-08-04T21:48:52.311" v="126" actId="164"/>
          <ac:picMkLst>
            <pc:docMk/>
            <pc:sldMk cId="2188090596" sldId="740"/>
            <ac:picMk id="7" creationId="{57A30B5B-02A3-6808-719E-82474CE5A860}"/>
          </ac:picMkLst>
        </pc:picChg>
        <pc:picChg chg="add del mod">
          <ac:chgData name="Marlon Sproesser Mathias" userId="326f77df3314bb27" providerId="LiveId" clId="{2D7C41E8-885C-43F6-8E9D-733DAEB8FF09}" dt="2022-08-04T21:56:38.201" v="145" actId="478"/>
          <ac:picMkLst>
            <pc:docMk/>
            <pc:sldMk cId="2188090596" sldId="740"/>
            <ac:picMk id="16" creationId="{419EFB35-0F42-02CD-17DB-C0B061967A3F}"/>
          </ac:picMkLst>
        </pc:picChg>
        <pc:picChg chg="add mod">
          <ac:chgData name="Marlon Sproesser Mathias" userId="326f77df3314bb27" providerId="LiveId" clId="{2D7C41E8-885C-43F6-8E9D-733DAEB8FF09}" dt="2022-08-04T21:56:43.329" v="148" actId="1076"/>
          <ac:picMkLst>
            <pc:docMk/>
            <pc:sldMk cId="2188090596" sldId="740"/>
            <ac:picMk id="18" creationId="{A330AED9-B9A6-1A21-24E2-68FACF3C78BE}"/>
          </ac:picMkLst>
        </pc:picChg>
      </pc:sldChg>
      <pc:sldChg chg="new del">
        <pc:chgData name="Marlon Sproesser Mathias" userId="326f77df3314bb27" providerId="LiveId" clId="{2D7C41E8-885C-43F6-8E9D-733DAEB8FF09}" dt="2022-08-04T22:00:18.267" v="323" actId="47"/>
        <pc:sldMkLst>
          <pc:docMk/>
          <pc:sldMk cId="1509268494" sldId="741"/>
        </pc:sldMkLst>
      </pc:sldChg>
      <pc:sldChg chg="addSp modSp add mod modNotesTx">
        <pc:chgData name="Marlon Sproesser Mathias" userId="326f77df3314bb27" providerId="LiveId" clId="{2D7C41E8-885C-43F6-8E9D-733DAEB8FF09}" dt="2022-08-09T19:27:04.945" v="4040" actId="20577"/>
        <pc:sldMkLst>
          <pc:docMk/>
          <pc:sldMk cId="3850505907" sldId="741"/>
        </pc:sldMkLst>
        <pc:spChg chg="mod">
          <ac:chgData name="Marlon Sproesser Mathias" userId="326f77df3314bb27" providerId="LiveId" clId="{2D7C41E8-885C-43F6-8E9D-733DAEB8FF09}" dt="2022-08-04T22:01:23.784" v="409" actId="20577"/>
          <ac:spMkLst>
            <pc:docMk/>
            <pc:sldMk cId="3850505907" sldId="741"/>
            <ac:spMk id="3" creationId="{6718F439-456A-328E-73F6-7658DE9CEB05}"/>
          </ac:spMkLst>
        </pc:spChg>
        <pc:spChg chg="mod">
          <ac:chgData name="Marlon Sproesser Mathias" userId="326f77df3314bb27" providerId="LiveId" clId="{2D7C41E8-885C-43F6-8E9D-733DAEB8FF09}" dt="2022-08-04T22:00:26.839" v="327" actId="1076"/>
          <ac:spMkLst>
            <pc:docMk/>
            <pc:sldMk cId="3850505907" sldId="741"/>
            <ac:spMk id="19" creationId="{E0E716E7-4093-0451-8B23-C74F40DF7632}"/>
          </ac:spMkLst>
        </pc:spChg>
        <pc:picChg chg="add mod">
          <ac:chgData name="Marlon Sproesser Mathias" userId="326f77df3314bb27" providerId="LiveId" clId="{2D7C41E8-885C-43F6-8E9D-733DAEB8FF09}" dt="2022-08-04T22:00:34.320" v="334" actId="1038"/>
          <ac:picMkLst>
            <pc:docMk/>
            <pc:sldMk cId="3850505907" sldId="741"/>
            <ac:picMk id="7" creationId="{8253D9AE-E09F-CF43-DCA7-DE339E29ABE5}"/>
          </ac:picMkLst>
        </pc:picChg>
        <pc:picChg chg="mod">
          <ac:chgData name="Marlon Sproesser Mathias" userId="326f77df3314bb27" providerId="LiveId" clId="{2D7C41E8-885C-43F6-8E9D-733DAEB8FF09}" dt="2022-08-04T22:00:24.427" v="326" actId="1076"/>
          <ac:picMkLst>
            <pc:docMk/>
            <pc:sldMk cId="3850505907" sldId="741"/>
            <ac:picMk id="18" creationId="{A330AED9-B9A6-1A21-24E2-68FACF3C78BE}"/>
          </ac:picMkLst>
        </pc:picChg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82213680" sldId="741"/>
        </pc:sldMkLst>
      </pc:sldChg>
      <pc:sldChg chg="addSp delSp modSp new mod setBg modNotesTx">
        <pc:chgData name="Marlon Sproesser Mathias" userId="326f77df3314bb27" providerId="LiveId" clId="{2D7C41E8-885C-43F6-8E9D-733DAEB8FF09}" dt="2022-08-09T19:26:30.498" v="3991" actId="20577"/>
        <pc:sldMkLst>
          <pc:docMk/>
          <pc:sldMk cId="984769821" sldId="742"/>
        </pc:sldMkLst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2" creationId="{22DDF01E-47DA-808F-C896-81BB2F80568C}"/>
          </ac:spMkLst>
        </pc:spChg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3" creationId="{6C632500-D6AC-033C-7FE6-3632F1BE9885}"/>
          </ac:spMkLst>
        </pc:spChg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4" creationId="{27D65B83-0759-D18F-01A6-42AAA4E00168}"/>
          </ac:spMkLst>
        </pc:spChg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5" creationId="{11ED3F56-E9B8-3362-5787-F09925F46DA1}"/>
          </ac:spMkLst>
        </pc:spChg>
        <pc:spChg chg="add del">
          <ac:chgData name="Marlon Sproesser Mathias" userId="326f77df3314bb27" providerId="LiveId" clId="{2D7C41E8-885C-43F6-8E9D-733DAEB8FF09}" dt="2022-08-04T22:03:27.137" v="459" actId="26606"/>
          <ac:spMkLst>
            <pc:docMk/>
            <pc:sldMk cId="984769821" sldId="742"/>
            <ac:spMk id="12" creationId="{665DBBEF-238B-476B-96AB-8AAC3224ECEA}"/>
          </ac:spMkLst>
        </pc:spChg>
        <pc:spChg chg="add mod">
          <ac:chgData name="Marlon Sproesser Mathias" userId="326f77df3314bb27" providerId="LiveId" clId="{2D7C41E8-885C-43F6-8E9D-733DAEB8FF09}" dt="2022-08-04T22:03:48.720" v="461"/>
          <ac:spMkLst>
            <pc:docMk/>
            <pc:sldMk cId="984769821" sldId="742"/>
            <ac:spMk id="13" creationId="{53815622-4A8D-8EE4-334A-0C1D3D079DC3}"/>
          </ac:spMkLst>
        </pc:spChg>
        <pc:spChg chg="add del">
          <ac:chgData name="Marlon Sproesser Mathias" userId="326f77df3314bb27" providerId="LiveId" clId="{2D7C41E8-885C-43F6-8E9D-733DAEB8FF09}" dt="2022-08-04T22:03:27.137" v="459" actId="26606"/>
          <ac:spMkLst>
            <pc:docMk/>
            <pc:sldMk cId="984769821" sldId="742"/>
            <ac:spMk id="14" creationId="{3FCFB1DE-0B7E-48CC-BA90-B2AB0889F9D6}"/>
          </ac:spMkLst>
        </pc:spChg>
        <pc:spChg chg="ad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16" creationId="{2B97F24A-32CE-4C1C-A50D-3016B394DCFB}"/>
          </ac:spMkLst>
        </pc:spChg>
        <pc:spChg chg="ad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17" creationId="{CD8B4F24-440B-49E9-B85D-733523DC064B}"/>
          </ac:spMkLst>
        </pc:spChg>
        <pc:picChg chg="add mod ord">
          <ac:chgData name="Marlon Sproesser Mathias" userId="326f77df3314bb27" providerId="LiveId" clId="{2D7C41E8-885C-43F6-8E9D-733DAEB8FF09}" dt="2022-08-04T22:03:27.137" v="460" actId="26606"/>
          <ac:picMkLst>
            <pc:docMk/>
            <pc:sldMk cId="984769821" sldId="742"/>
            <ac:picMk id="7" creationId="{0AD7BAEF-9343-8B80-7CE2-818A72BF9A91}"/>
          </ac:picMkLst>
        </pc:picChg>
      </pc:sldChg>
      <pc:sldChg chg="addSp modSp add mod">
        <pc:chgData name="Marlon Sproesser Mathias" userId="326f77df3314bb27" providerId="LiveId" clId="{2D7C41E8-885C-43F6-8E9D-733DAEB8FF09}" dt="2022-08-04T22:04:53.950" v="524" actId="14100"/>
        <pc:sldMkLst>
          <pc:docMk/>
          <pc:sldMk cId="481323701" sldId="743"/>
        </pc:sldMkLst>
        <pc:spChg chg="mod">
          <ac:chgData name="Marlon Sproesser Mathias" userId="326f77df3314bb27" providerId="LiveId" clId="{2D7C41E8-885C-43F6-8E9D-733DAEB8FF09}" dt="2022-08-04T22:04:53.950" v="524" actId="14100"/>
          <ac:spMkLst>
            <pc:docMk/>
            <pc:sldMk cId="481323701" sldId="743"/>
            <ac:spMk id="3" creationId="{6C632500-D6AC-033C-7FE6-3632F1BE9885}"/>
          </ac:spMkLst>
        </pc:spChg>
        <pc:picChg chg="mod">
          <ac:chgData name="Marlon Sproesser Mathias" userId="326f77df3314bb27" providerId="LiveId" clId="{2D7C41E8-885C-43F6-8E9D-733DAEB8FF09}" dt="2022-08-04T22:03:55.539" v="464" actId="1076"/>
          <ac:picMkLst>
            <pc:docMk/>
            <pc:sldMk cId="481323701" sldId="743"/>
            <ac:picMk id="7" creationId="{0AD7BAEF-9343-8B80-7CE2-818A72BF9A91}"/>
          </ac:picMkLst>
        </pc:picChg>
        <pc:picChg chg="add mod">
          <ac:chgData name="Marlon Sproesser Mathias" userId="326f77df3314bb27" providerId="LiveId" clId="{2D7C41E8-885C-43F6-8E9D-733DAEB8FF09}" dt="2022-08-04T22:04:21.528" v="467" actId="1076"/>
          <ac:picMkLst>
            <pc:docMk/>
            <pc:sldMk cId="481323701" sldId="743"/>
            <ac:picMk id="8" creationId="{8D3508B7-3C0B-BD9F-BA32-6D08A25A26F3}"/>
          </ac:picMkLst>
        </pc:picChg>
      </pc:sldChg>
      <pc:sldChg chg="addSp delSp modSp new mod setBg modAnim modNotesTx">
        <pc:chgData name="Marlon Sproesser Mathias" userId="326f77df3314bb27" providerId="LiveId" clId="{2D7C41E8-885C-43F6-8E9D-733DAEB8FF09}" dt="2022-08-09T19:27:26.500" v="4068" actId="20577"/>
        <pc:sldMkLst>
          <pc:docMk/>
          <pc:sldMk cId="874956344" sldId="744"/>
        </pc:sldMkLst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2" creationId="{DDFFF8F6-66C2-6450-4A81-1124686B1497}"/>
          </ac:spMkLst>
        </pc:spChg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3" creationId="{32E524BE-6E54-D40F-F419-A8A6A8C6EC46}"/>
          </ac:spMkLst>
        </pc:spChg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4" creationId="{5DBF1D8F-774D-4BC9-06F1-A77BB3688907}"/>
          </ac:spMkLst>
        </pc:spChg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5" creationId="{77A37543-C9B7-D5C3-3410-A0CFF84725F4}"/>
          </ac:spMkLst>
        </pc:spChg>
        <pc:spChg chg="ad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11" creationId="{32AEEBC8-9D30-42EF-95F2-386C2653FBF0}"/>
          </ac:spMkLst>
        </pc:spChg>
        <pc:spChg chg="add mod">
          <ac:chgData name="Marlon Sproesser Mathias" userId="326f77df3314bb27" providerId="LiveId" clId="{2D7C41E8-885C-43F6-8E9D-733DAEB8FF09}" dt="2022-08-06T20:59:56.421" v="1044" actId="58"/>
          <ac:spMkLst>
            <pc:docMk/>
            <pc:sldMk cId="874956344" sldId="744"/>
            <ac:spMk id="12" creationId="{0448D592-EC27-CFDD-E7E8-E3CD426E6D4A}"/>
          </ac:spMkLst>
        </pc:spChg>
        <pc:spChg chg="ad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13" creationId="{2E92FA66-67D7-4CB4-94D3-E643A9AD4757}"/>
          </ac:spMkLst>
        </pc:spChg>
        <pc:picChg chg="add del mod ord">
          <ac:chgData name="Marlon Sproesser Mathias" userId="326f77df3314bb27" providerId="LiveId" clId="{2D7C41E8-885C-43F6-8E9D-733DAEB8FF09}" dt="2022-08-06T20:37:53.232" v="641" actId="478"/>
          <ac:picMkLst>
            <pc:docMk/>
            <pc:sldMk cId="874956344" sldId="744"/>
            <ac:picMk id="6" creationId="{0D22CB4E-D18A-3D39-A260-ECA2D4F1550A}"/>
          </ac:picMkLst>
        </pc:picChg>
        <pc:picChg chg="add mod">
          <ac:chgData name="Marlon Sproesser Mathias" userId="326f77df3314bb27" providerId="LiveId" clId="{2D7C41E8-885C-43F6-8E9D-733DAEB8FF09}" dt="2022-08-06T20:39:50.227" v="645" actId="1076"/>
          <ac:picMkLst>
            <pc:docMk/>
            <pc:sldMk cId="874956344" sldId="744"/>
            <ac:picMk id="8" creationId="{38C5DE21-398E-89A0-60A0-D4DAE50BB053}"/>
          </ac:picMkLst>
        </pc:picChg>
      </pc:sldChg>
      <pc:sldChg chg="addSp delSp modSp new mod modNotesTx">
        <pc:chgData name="Marlon Sproesser Mathias" userId="326f77df3314bb27" providerId="LiveId" clId="{2D7C41E8-885C-43F6-8E9D-733DAEB8FF09}" dt="2022-08-09T19:28:08.772" v="4116" actId="20577"/>
        <pc:sldMkLst>
          <pc:docMk/>
          <pc:sldMk cId="2200816399" sldId="745"/>
        </pc:sldMkLst>
        <pc:spChg chg="mod">
          <ac:chgData name="Marlon Sproesser Mathias" userId="326f77df3314bb27" providerId="LiveId" clId="{2D7C41E8-885C-43F6-8E9D-733DAEB8FF09}" dt="2022-08-06T20:49:06.585" v="884" actId="790"/>
          <ac:spMkLst>
            <pc:docMk/>
            <pc:sldMk cId="2200816399" sldId="745"/>
            <ac:spMk id="2" creationId="{876D2E2B-33EA-D31E-04D5-9948DF1BC19E}"/>
          </ac:spMkLst>
        </pc:spChg>
        <pc:spChg chg="del mod">
          <ac:chgData name="Marlon Sproesser Mathias" userId="326f77df3314bb27" providerId="LiveId" clId="{2D7C41E8-885C-43F6-8E9D-733DAEB8FF09}" dt="2022-08-06T20:49:10.883" v="885" actId="478"/>
          <ac:spMkLst>
            <pc:docMk/>
            <pc:sldMk cId="2200816399" sldId="745"/>
            <ac:spMk id="3" creationId="{70421DBC-0346-5310-65C3-7CCBB7A16725}"/>
          </ac:spMkLst>
        </pc:spChg>
        <pc:spChg chg="add mod">
          <ac:chgData name="Marlon Sproesser Mathias" userId="326f77df3314bb27" providerId="LiveId" clId="{2D7C41E8-885C-43F6-8E9D-733DAEB8FF09}" dt="2022-08-06T20:51:42.923" v="967" actId="1036"/>
          <ac:spMkLst>
            <pc:docMk/>
            <pc:sldMk cId="2200816399" sldId="745"/>
            <ac:spMk id="6" creationId="{4EA18158-2128-AD76-80DB-A55D65E529E7}"/>
          </ac:spMkLst>
        </pc:spChg>
        <pc:spChg chg="add mod">
          <ac:chgData name="Marlon Sproesser Mathias" userId="326f77df3314bb27" providerId="LiveId" clId="{2D7C41E8-885C-43F6-8E9D-733DAEB8FF09}" dt="2022-08-06T20:51:42.923" v="967" actId="1036"/>
          <ac:spMkLst>
            <pc:docMk/>
            <pc:sldMk cId="2200816399" sldId="745"/>
            <ac:spMk id="7" creationId="{A9E59FD6-340D-2AFE-4371-049679F10538}"/>
          </ac:spMkLst>
        </pc:spChg>
        <pc:spChg chg="add mod">
          <ac:chgData name="Marlon Sproesser Mathias" userId="326f77df3314bb27" providerId="LiveId" clId="{2D7C41E8-885C-43F6-8E9D-733DAEB8FF09}" dt="2022-08-06T20:51:42.923" v="967" actId="1036"/>
          <ac:spMkLst>
            <pc:docMk/>
            <pc:sldMk cId="2200816399" sldId="745"/>
            <ac:spMk id="8" creationId="{F9A4D5C8-6A5F-C4B2-FB28-963504AC1BF8}"/>
          </ac:spMkLst>
        </pc:spChg>
        <pc:spChg chg="add mod">
          <ac:chgData name="Marlon Sproesser Mathias" userId="326f77df3314bb27" providerId="LiveId" clId="{2D7C41E8-885C-43F6-8E9D-733DAEB8FF09}" dt="2022-08-06T21:00:27.382" v="1056" actId="20577"/>
          <ac:spMkLst>
            <pc:docMk/>
            <pc:sldMk cId="2200816399" sldId="745"/>
            <ac:spMk id="9" creationId="{3F8C9CB6-7636-4B15-37A8-6AD436DE75B0}"/>
          </ac:spMkLst>
        </pc:spChg>
        <pc:spChg chg="add mod">
          <ac:chgData name="Marlon Sproesser Mathias" userId="326f77df3314bb27" providerId="LiveId" clId="{2D7C41E8-885C-43F6-8E9D-733DAEB8FF09}" dt="2022-08-06T21:00:16.342" v="1055" actId="1076"/>
          <ac:spMkLst>
            <pc:docMk/>
            <pc:sldMk cId="2200816399" sldId="745"/>
            <ac:spMk id="12" creationId="{B337ADC3-6F78-0E7E-09CA-3D7D8A3F6127}"/>
          </ac:spMkLst>
        </pc:spChg>
        <pc:spChg chg="add mod">
          <ac:chgData name="Marlon Sproesser Mathias" userId="326f77df3314bb27" providerId="LiveId" clId="{2D7C41E8-885C-43F6-8E9D-733DAEB8FF09}" dt="2022-08-06T20:52:26.022" v="1006" actId="1582"/>
          <ac:spMkLst>
            <pc:docMk/>
            <pc:sldMk cId="2200816399" sldId="745"/>
            <ac:spMk id="13" creationId="{24E93B56-A12D-F91B-9720-297266683FCB}"/>
          </ac:spMkLst>
        </pc:spChg>
        <pc:spChg chg="add mod">
          <ac:chgData name="Marlon Sproesser Mathias" userId="326f77df3314bb27" providerId="LiveId" clId="{2D7C41E8-885C-43F6-8E9D-733DAEB8FF09}" dt="2022-08-06T20:52:51.942" v="1020" actId="1076"/>
          <ac:spMkLst>
            <pc:docMk/>
            <pc:sldMk cId="2200816399" sldId="745"/>
            <ac:spMk id="14" creationId="{41FDFD1E-5DB7-93FD-C49F-F230FA732816}"/>
          </ac:spMkLst>
        </pc:spChg>
        <pc:spChg chg="add mod">
          <ac:chgData name="Marlon Sproesser Mathias" userId="326f77df3314bb27" providerId="LiveId" clId="{2D7C41E8-885C-43F6-8E9D-733DAEB8FF09}" dt="2022-08-06T20:53:01.643" v="1038" actId="14100"/>
          <ac:spMkLst>
            <pc:docMk/>
            <pc:sldMk cId="2200816399" sldId="745"/>
            <ac:spMk id="15" creationId="{867EFE7A-101B-CE1F-1031-42569A8063EB}"/>
          </ac:spMkLst>
        </pc:spChg>
        <pc:picChg chg="add mod">
          <ac:chgData name="Marlon Sproesser Mathias" userId="326f77df3314bb27" providerId="LiveId" clId="{2D7C41E8-885C-43F6-8E9D-733DAEB8FF09}" dt="2022-08-06T20:51:13.443" v="931" actId="1076"/>
          <ac:picMkLst>
            <pc:docMk/>
            <pc:sldMk cId="2200816399" sldId="745"/>
            <ac:picMk id="10" creationId="{B17E1F9C-CD2C-4842-9703-594660307F20}"/>
          </ac:picMkLst>
        </pc:picChg>
      </pc:sldChg>
      <pc:sldChg chg="addSp modSp new mod setBg">
        <pc:chgData name="Marlon Sproesser Mathias" userId="326f77df3314bb27" providerId="LiveId" clId="{2D7C41E8-885C-43F6-8E9D-733DAEB8FF09}" dt="2022-08-06T21:12:49.824" v="1424" actId="20577"/>
        <pc:sldMkLst>
          <pc:docMk/>
          <pc:sldMk cId="3084208500" sldId="746"/>
        </pc:sldMkLst>
        <pc:spChg chg="mod">
          <ac:chgData name="Marlon Sproesser Mathias" userId="326f77df3314bb27" providerId="LiveId" clId="{2D7C41E8-885C-43F6-8E9D-733DAEB8FF09}" dt="2022-08-06T21:12:45.222" v="1423" actId="790"/>
          <ac:spMkLst>
            <pc:docMk/>
            <pc:sldMk cId="3084208500" sldId="746"/>
            <ac:spMk id="2" creationId="{255F1EB8-93B2-25ED-B3E1-1C1727AFF715}"/>
          </ac:spMkLst>
        </pc:spChg>
        <pc:spChg chg="mod">
          <ac:chgData name="Marlon Sproesser Mathias" userId="326f77df3314bb27" providerId="LiveId" clId="{2D7C41E8-885C-43F6-8E9D-733DAEB8FF09}" dt="2022-08-06T21:12:49.824" v="1424" actId="20577"/>
          <ac:spMkLst>
            <pc:docMk/>
            <pc:sldMk cId="3084208500" sldId="746"/>
            <ac:spMk id="3" creationId="{A5990971-DC12-D6AB-E945-330B34AA976C}"/>
          </ac:spMkLst>
        </pc:spChg>
        <pc:spChg chg="mo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4" creationId="{0FE5A31C-63AE-B5D3-F247-71F030E9EA3D}"/>
          </ac:spMkLst>
        </pc:spChg>
        <pc:spChg chg="mo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5" creationId="{05CE954C-080A-1C81-B6F4-74764A2C2200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12" creationId="{201CC55D-ED54-4C5C-95E6-10947BD1103B}"/>
          </ac:spMkLst>
        </pc:spChg>
        <pc:spChg chg="add mod">
          <ac:chgData name="Marlon Sproesser Mathias" userId="326f77df3314bb27" providerId="LiveId" clId="{2D7C41E8-885C-43F6-8E9D-733DAEB8FF09}" dt="2022-08-06T21:11:53.395" v="1405" actId="1038"/>
          <ac:spMkLst>
            <pc:docMk/>
            <pc:sldMk cId="3084208500" sldId="746"/>
            <ac:spMk id="17" creationId="{BE04CA08-FFDC-0B5A-AAF0-DFD4FC446234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18" creationId="{3873B707-463F-40B0-8227-E8CC6C67EB25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20" creationId="{C13237C8-E62C-4F0D-A318-BD6FB6C2D138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22" creationId="{19C9EAEA-39D0-4B0E-A0EB-51E7B26740B1}"/>
          </ac:spMkLst>
        </pc:spChg>
        <pc:grpChg chg="add">
          <ac:chgData name="Marlon Sproesser Mathias" userId="326f77df3314bb27" providerId="LiveId" clId="{2D7C41E8-885C-43F6-8E9D-733DAEB8FF09}" dt="2022-08-06T21:04:53.954" v="1255" actId="26606"/>
          <ac:grpSpMkLst>
            <pc:docMk/>
            <pc:sldMk cId="3084208500" sldId="746"/>
            <ac:grpSpMk id="14" creationId="{1DE889C7-FAD6-4397-98E2-05D503484459}"/>
          </ac:grpSpMkLst>
        </pc:grpChg>
        <pc:picChg chg="add mod ord">
          <ac:chgData name="Marlon Sproesser Mathias" userId="326f77df3314bb27" providerId="LiveId" clId="{2D7C41E8-885C-43F6-8E9D-733DAEB8FF09}" dt="2022-08-06T21:04:53.954" v="1255" actId="26606"/>
          <ac:picMkLst>
            <pc:docMk/>
            <pc:sldMk cId="3084208500" sldId="746"/>
            <ac:picMk id="7" creationId="{B342345F-0ECF-079A-3D05-613BC363FBA6}"/>
          </ac:picMkLst>
        </pc:picChg>
      </pc:sldChg>
      <pc:sldChg chg="addSp delSp modSp new mod setBg modNotesTx">
        <pc:chgData name="Marlon Sproesser Mathias" userId="326f77df3314bb27" providerId="LiveId" clId="{2D7C41E8-885C-43F6-8E9D-733DAEB8FF09}" dt="2022-08-09T19:28:39.594" v="4142" actId="20577"/>
        <pc:sldMkLst>
          <pc:docMk/>
          <pc:sldMk cId="1615113279" sldId="747"/>
        </pc:sldMkLst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2" creationId="{B1344385-C8AB-8F39-8068-CB7B36BD710A}"/>
          </ac:spMkLst>
        </pc:spChg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" creationId="{0EE209E8-26DC-3E1C-BF73-3D67B39CBE4F}"/>
          </ac:spMkLst>
        </pc:spChg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4" creationId="{00B62930-0C77-6C7F-BF23-6E7FF30072D9}"/>
          </ac:spMkLst>
        </pc:spChg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5" creationId="{A0AED380-52C6-2FED-7866-6EF7FA9753F7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11" creationId="{2B566528-1B12-4246-9431-5C2D7D081168}"/>
          </ac:spMkLst>
        </pc:spChg>
        <pc:spChg chg="add del">
          <ac:chgData name="Marlon Sproesser Mathias" userId="326f77df3314bb27" providerId="LiveId" clId="{2D7C41E8-885C-43F6-8E9D-733DAEB8FF09}" dt="2022-08-06T21:17:22.294" v="1653" actId="26606"/>
          <ac:spMkLst>
            <pc:docMk/>
            <pc:sldMk cId="1615113279" sldId="747"/>
            <ac:spMk id="14" creationId="{53E60C6D-4E85-4E14-BCDF-BF15C241F7CA}"/>
          </ac:spMkLst>
        </pc:spChg>
        <pc:spChg chg="add del">
          <ac:chgData name="Marlon Sproesser Mathias" userId="326f77df3314bb27" providerId="LiveId" clId="{2D7C41E8-885C-43F6-8E9D-733DAEB8FF09}" dt="2022-08-06T21:17:22.294" v="1653" actId="26606"/>
          <ac:spMkLst>
            <pc:docMk/>
            <pc:sldMk cId="1615113279" sldId="747"/>
            <ac:spMk id="16" creationId="{7D42D292-4C48-479B-9E59-E29CD9871C0C}"/>
          </ac:spMkLst>
        </pc:spChg>
        <pc:spChg chg="add del">
          <ac:chgData name="Marlon Sproesser Mathias" userId="326f77df3314bb27" providerId="LiveId" clId="{2D7C41E8-885C-43F6-8E9D-733DAEB8FF09}" dt="2022-08-06T21:17:22.294" v="1653" actId="26606"/>
          <ac:spMkLst>
            <pc:docMk/>
            <pc:sldMk cId="1615113279" sldId="747"/>
            <ac:spMk id="18" creationId="{533DF362-939D-4EEE-8DC4-6B54607E5611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27" creationId="{922F19F4-FE70-43DC-856F-2CE5F521DC48}"/>
          </ac:spMkLst>
        </pc:spChg>
        <pc:spChg chg="add mod">
          <ac:chgData name="Marlon Sproesser Mathias" userId="326f77df3314bb27" providerId="LiveId" clId="{2D7C41E8-885C-43F6-8E9D-733DAEB8FF09}" dt="2022-08-06T21:19:47.266" v="1684" actId="1076"/>
          <ac:spMkLst>
            <pc:docMk/>
            <pc:sldMk cId="1615113279" sldId="747"/>
            <ac:spMk id="33" creationId="{218CDA00-2DA3-1F0D-346A-01F6B6DE961F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4" creationId="{D5B0017B-2ECA-49AF-B397-DC140825DF8D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6" creationId="{395ECC94-3D5E-46A7-A7A1-DE807E1563B4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8" creationId="{7E549738-9961-462D-81B7-4A7A44691102}"/>
          </ac:spMkLst>
        </pc:spChg>
        <pc:grpChg chg="add del">
          <ac:chgData name="Marlon Sproesser Mathias" userId="326f77df3314bb27" providerId="LiveId" clId="{2D7C41E8-885C-43F6-8E9D-733DAEB8FF09}" dt="2022-08-06T21:17:55.613" v="1661" actId="26606"/>
          <ac:grpSpMkLst>
            <pc:docMk/>
            <pc:sldMk cId="1615113279" sldId="747"/>
            <ac:grpSpMk id="12" creationId="{5995D10D-E9C9-47DB-AE7E-801FEF38F5C9}"/>
          </ac:grpSpMkLst>
        </pc:grpChg>
        <pc:grpChg chg="add del">
          <ac:chgData name="Marlon Sproesser Mathias" userId="326f77df3314bb27" providerId="LiveId" clId="{2D7C41E8-885C-43F6-8E9D-733DAEB8FF09}" dt="2022-08-06T21:17:55.613" v="1661" actId="26606"/>
          <ac:grpSpMkLst>
            <pc:docMk/>
            <pc:sldMk cId="1615113279" sldId="747"/>
            <ac:grpSpMk id="20" creationId="{828A5161-06F1-46CF-8AD7-844680A59E13}"/>
          </ac:grpSpMkLst>
        </pc:grpChg>
        <pc:grpChg chg="add del">
          <ac:chgData name="Marlon Sproesser Mathias" userId="326f77df3314bb27" providerId="LiveId" clId="{2D7C41E8-885C-43F6-8E9D-733DAEB8FF09}" dt="2022-08-06T21:17:55.613" v="1661" actId="26606"/>
          <ac:grpSpMkLst>
            <pc:docMk/>
            <pc:sldMk cId="1615113279" sldId="747"/>
            <ac:grpSpMk id="29" creationId="{AE1C45F0-260A-458C-96ED-C1F6D2151219}"/>
          </ac:grpSpMkLst>
        </pc:grpChg>
        <pc:picChg chg="add mod ord">
          <ac:chgData name="Marlon Sproesser Mathias" userId="326f77df3314bb27" providerId="LiveId" clId="{2D7C41E8-885C-43F6-8E9D-733DAEB8FF09}" dt="2022-08-06T21:19:04.538" v="1669" actId="1076"/>
          <ac:picMkLst>
            <pc:docMk/>
            <pc:sldMk cId="1615113279" sldId="747"/>
            <ac:picMk id="7" creationId="{53FB6448-AD62-C54D-D4C2-3F5193F907B9}"/>
          </ac:picMkLst>
        </pc:picChg>
        <pc:picChg chg="add del mod ord">
          <ac:chgData name="Marlon Sproesser Mathias" userId="326f77df3314bb27" providerId="LiveId" clId="{2D7C41E8-885C-43F6-8E9D-733DAEB8FF09}" dt="2022-08-06T21:18:05.583" v="1664" actId="478"/>
          <ac:picMkLst>
            <pc:docMk/>
            <pc:sldMk cId="1615113279" sldId="747"/>
            <ac:picMk id="9" creationId="{F0C0EDD3-9C8A-0FAE-D1A8-2F475C8D3116}"/>
          </ac:picMkLst>
        </pc:picChg>
        <pc:picChg chg="add mod">
          <ac:chgData name="Marlon Sproesser Mathias" userId="326f77df3314bb27" providerId="LiveId" clId="{2D7C41E8-885C-43F6-8E9D-733DAEB8FF09}" dt="2022-08-06T21:19:14.694" v="1676" actId="14100"/>
          <ac:picMkLst>
            <pc:docMk/>
            <pc:sldMk cId="1615113279" sldId="747"/>
            <ac:picMk id="1026" creationId="{B3AA3C2C-C3FE-8F27-CC5B-BCEA53D0DEFC}"/>
          </ac:picMkLst>
        </pc:picChg>
        <pc:cxnChg chg="add del">
          <ac:chgData name="Marlon Sproesser Mathias" userId="326f77df3314bb27" providerId="LiveId" clId="{2D7C41E8-885C-43F6-8E9D-733DAEB8FF09}" dt="2022-08-06T21:17:55.613" v="1661" actId="26606"/>
          <ac:cxnSpMkLst>
            <pc:docMk/>
            <pc:sldMk cId="1615113279" sldId="747"/>
            <ac:cxnSpMk id="40" creationId="{6CF1BAF6-AD41-4082-B212-8A1F9A2E8779}"/>
          </ac:cxnSpMkLst>
        </pc:cxnChg>
      </pc:sldChg>
      <pc:sldChg chg="new del">
        <pc:chgData name="Marlon Sproesser Mathias" userId="326f77df3314bb27" providerId="LiveId" clId="{2D7C41E8-885C-43F6-8E9D-733DAEB8FF09}" dt="2022-08-06T21:00:48.455" v="1059" actId="680"/>
        <pc:sldMkLst>
          <pc:docMk/>
          <pc:sldMk cId="2768283026" sldId="747"/>
        </pc:sldMkLst>
      </pc:sldChg>
      <pc:sldChg chg="addSp delSp modSp add mod modNotesTx">
        <pc:chgData name="Marlon Sproesser Mathias" userId="326f77df3314bb27" providerId="LiveId" clId="{2D7C41E8-885C-43F6-8E9D-733DAEB8FF09}" dt="2022-08-09T19:29:19.154" v="4212" actId="20577"/>
        <pc:sldMkLst>
          <pc:docMk/>
          <pc:sldMk cId="2299625220" sldId="748"/>
        </pc:sldMkLst>
        <pc:spChg chg="mod">
          <ac:chgData name="Marlon Sproesser Mathias" userId="326f77df3314bb27" providerId="LiveId" clId="{2D7C41E8-885C-43F6-8E9D-733DAEB8FF09}" dt="2022-08-06T21:23:57.482" v="1739" actId="14100"/>
          <ac:spMkLst>
            <pc:docMk/>
            <pc:sldMk cId="2299625220" sldId="748"/>
            <ac:spMk id="3" creationId="{0EE209E8-26DC-3E1C-BF73-3D67B39CBE4F}"/>
          </ac:spMkLst>
        </pc:spChg>
        <pc:spChg chg="add del mod">
          <ac:chgData name="Marlon Sproesser Mathias" userId="326f77df3314bb27" providerId="LiveId" clId="{2D7C41E8-885C-43F6-8E9D-733DAEB8FF09}" dt="2022-08-06T21:23:54.812" v="1738" actId="478"/>
          <ac:spMkLst>
            <pc:docMk/>
            <pc:sldMk cId="2299625220" sldId="748"/>
            <ac:spMk id="18" creationId="{C80F78E0-77BE-CE5D-6ECA-4F019042DC01}"/>
          </ac:spMkLst>
        </pc:spChg>
        <pc:spChg chg="add mod">
          <ac:chgData name="Marlon Sproesser Mathias" userId="326f77df3314bb27" providerId="LiveId" clId="{2D7C41E8-885C-43F6-8E9D-733DAEB8FF09}" dt="2022-08-06T21:24:17.313" v="1783" actId="1076"/>
          <ac:spMkLst>
            <pc:docMk/>
            <pc:sldMk cId="2299625220" sldId="748"/>
            <ac:spMk id="19" creationId="{C1D4BAC4-7068-9191-CE48-9BAC54F27F67}"/>
          </ac:spMkLst>
        </pc:spChg>
        <pc:spChg chg="mod">
          <ac:chgData name="Marlon Sproesser Mathias" userId="326f77df3314bb27" providerId="LiveId" clId="{2D7C41E8-885C-43F6-8E9D-733DAEB8FF09}" dt="2022-08-06T21:22:53.345" v="1689" actId="1076"/>
          <ac:spMkLst>
            <pc:docMk/>
            <pc:sldMk cId="2299625220" sldId="748"/>
            <ac:spMk id="33" creationId="{218CDA00-2DA3-1F0D-346A-01F6B6DE961F}"/>
          </ac:spMkLst>
        </pc:spChg>
        <pc:picChg chg="mod">
          <ac:chgData name="Marlon Sproesser Mathias" userId="326f77df3314bb27" providerId="LiveId" clId="{2D7C41E8-885C-43F6-8E9D-733DAEB8FF09}" dt="2022-08-06T21:22:46.815" v="1687" actId="1076"/>
          <ac:picMkLst>
            <pc:docMk/>
            <pc:sldMk cId="2299625220" sldId="748"/>
            <ac:picMk id="7" creationId="{53FB6448-AD62-C54D-D4C2-3F5193F907B9}"/>
          </ac:picMkLst>
        </pc:picChg>
        <pc:picChg chg="add mod">
          <ac:chgData name="Marlon Sproesser Mathias" userId="326f77df3314bb27" providerId="LiveId" clId="{2D7C41E8-885C-43F6-8E9D-733DAEB8FF09}" dt="2022-08-06T21:23:44.374" v="1725" actId="1076"/>
          <ac:picMkLst>
            <pc:docMk/>
            <pc:sldMk cId="2299625220" sldId="748"/>
            <ac:picMk id="8" creationId="{D1927EC0-90B4-4AF5-2A58-53FE0062D7AF}"/>
          </ac:picMkLst>
        </pc:picChg>
        <pc:picChg chg="mod">
          <ac:chgData name="Marlon Sproesser Mathias" userId="326f77df3314bb27" providerId="LiveId" clId="{2D7C41E8-885C-43F6-8E9D-733DAEB8FF09}" dt="2022-08-06T21:22:48.775" v="1688" actId="1076"/>
          <ac:picMkLst>
            <pc:docMk/>
            <pc:sldMk cId="2299625220" sldId="748"/>
            <ac:picMk id="1026" creationId="{B3AA3C2C-C3FE-8F27-CC5B-BCEA53D0DEFC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1:52:34.151" v="2300" actId="20577"/>
        <pc:sldMkLst>
          <pc:docMk/>
          <pc:sldMk cId="2415798680" sldId="749"/>
        </pc:sldMkLst>
        <pc:spChg chg="mo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2" creationId="{C31252F3-C2F3-8CA2-4704-3DDCAA2D872F}"/>
          </ac:spMkLst>
        </pc:spChg>
        <pc:spChg chg="add del mod">
          <ac:chgData name="Marlon Sproesser Mathias" userId="326f77df3314bb27" providerId="LiveId" clId="{2D7C41E8-885C-43F6-8E9D-733DAEB8FF09}" dt="2022-08-06T21:52:34.151" v="2300" actId="20577"/>
          <ac:spMkLst>
            <pc:docMk/>
            <pc:sldMk cId="2415798680" sldId="749"/>
            <ac:spMk id="3" creationId="{6BF7D7DC-B771-2811-964E-E2A1FEFBD5D2}"/>
          </ac:spMkLst>
        </pc:spChg>
        <pc:spChg chg="mo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4" creationId="{B91E5D4E-1214-7571-11AC-B787F24E3E77}"/>
          </ac:spMkLst>
        </pc:spChg>
        <pc:spChg chg="mo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5" creationId="{1FAF7DE9-975F-A4E3-684B-D177B694223C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2" creationId="{DBC6133C-0615-4CE4-9132-37E609A9BDFA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4" creationId="{169CC832-2974-4E8D-90ED-3E2941BA7336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6" creationId="{55222F96-971A-4F90-B841-6BAB416C7AC1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8" creationId="{08980754-6F4B-43C9-B9BE-127B6BED6586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20" creationId="{2C1BBA94-3F40-40AA-8BB9-E69E25E537C1}"/>
          </ac:spMkLst>
        </pc:spChg>
        <pc:picChg chg="add del mod">
          <ac:chgData name="Marlon Sproesser Mathias" userId="326f77df3314bb27" providerId="LiveId" clId="{2D7C41E8-885C-43F6-8E9D-733DAEB8FF09}" dt="2022-08-06T21:35:14.156" v="1809"/>
          <ac:picMkLst>
            <pc:docMk/>
            <pc:sldMk cId="2415798680" sldId="749"/>
            <ac:picMk id="6" creationId="{C5078E54-2375-59EC-FA8D-AC8BF6DD8A83}"/>
          </ac:picMkLst>
        </pc:picChg>
        <pc:picChg chg="add mod ord">
          <ac:chgData name="Marlon Sproesser Mathias" userId="326f77df3314bb27" providerId="LiveId" clId="{2D7C41E8-885C-43F6-8E9D-733DAEB8FF09}" dt="2022-08-06T21:36:25.911" v="1815" actId="27614"/>
          <ac:picMkLst>
            <pc:docMk/>
            <pc:sldMk cId="2415798680" sldId="749"/>
            <ac:picMk id="7" creationId="{A33E01EE-6B58-752C-155F-3F82E6B90E6C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9T19:29:49.874" v="4214" actId="2164"/>
        <pc:sldMkLst>
          <pc:docMk/>
          <pc:sldMk cId="37761927" sldId="750"/>
        </pc:sldMkLst>
        <pc:spChg chg="mod">
          <ac:chgData name="Marlon Sproesser Mathias" userId="326f77df3314bb27" providerId="LiveId" clId="{2D7C41E8-885C-43F6-8E9D-733DAEB8FF09}" dt="2022-08-06T21:46:13.557" v="2102" actId="404"/>
          <ac:spMkLst>
            <pc:docMk/>
            <pc:sldMk cId="37761927" sldId="750"/>
            <ac:spMk id="2" creationId="{9847BD24-EE9E-EBA7-A35C-1A3A9CC30B1B}"/>
          </ac:spMkLst>
        </pc:spChg>
        <pc:spChg chg="del">
          <ac:chgData name="Marlon Sproesser Mathias" userId="326f77df3314bb27" providerId="LiveId" clId="{2D7C41E8-885C-43F6-8E9D-733DAEB8FF09}" dt="2022-08-06T21:45:22.574" v="2093" actId="478"/>
          <ac:spMkLst>
            <pc:docMk/>
            <pc:sldMk cId="37761927" sldId="750"/>
            <ac:spMk id="3" creationId="{E4968AC8-C1FD-4C6F-5254-926F396094FB}"/>
          </ac:spMkLst>
        </pc:spChg>
        <pc:spChg chg="mo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4" creationId="{3B45306A-D7FD-5FB3-C8EB-1EA3A93F20D5}"/>
          </ac:spMkLst>
        </pc:spChg>
        <pc:spChg chg="mo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5" creationId="{B34B3FEE-1E44-9105-C3F2-3EC5363485CA}"/>
          </ac:spMkLst>
        </pc:spChg>
        <pc:spChg chg="add mod ord">
          <ac:chgData name="Marlon Sproesser Mathias" userId="326f77df3314bb27" providerId="LiveId" clId="{2D7C41E8-885C-43F6-8E9D-733DAEB8FF09}" dt="2022-08-06T21:46:28.611" v="2110" actId="5793"/>
          <ac:spMkLst>
            <pc:docMk/>
            <pc:sldMk cId="37761927" sldId="750"/>
            <ac:spMk id="6" creationId="{8520E141-7441-A366-1F97-779007633884}"/>
          </ac:spMkLst>
        </pc:spChg>
        <pc:spChg chg="add del mod">
          <ac:chgData name="Marlon Sproesser Mathias" userId="326f77df3314bb27" providerId="LiveId" clId="{2D7C41E8-885C-43F6-8E9D-733DAEB8FF09}" dt="2022-08-06T21:53:11.444" v="2308" actId="478"/>
          <ac:spMkLst>
            <pc:docMk/>
            <pc:sldMk cId="37761927" sldId="750"/>
            <ac:spMk id="8" creationId="{E2C11C8C-ECCE-2D60-14E2-94040AE27DF0}"/>
          </ac:spMkLst>
        </pc:spChg>
        <pc:spChg chg="ad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11" creationId="{8B9AA7C6-5E5A-498E-A6DF-A943376E09BC}"/>
          </ac:spMkLst>
        </pc:spChg>
        <pc:spChg chg="add del mod">
          <ac:chgData name="Marlon Sproesser Mathias" userId="326f77df3314bb27" providerId="LiveId" clId="{2D7C41E8-885C-43F6-8E9D-733DAEB8FF09}" dt="2022-08-06T21:46:58.193" v="2111" actId="478"/>
          <ac:spMkLst>
            <pc:docMk/>
            <pc:sldMk cId="37761927" sldId="750"/>
            <ac:spMk id="16" creationId="{FB47764B-824E-71C1-F046-7C310B3F4444}"/>
          </ac:spMkLst>
        </pc:spChg>
        <pc:spChg chg="ad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17" creationId="{81E140AE-0ABF-47C8-BF32-7D2F0CF2BA44}"/>
          </ac:spMkLst>
        </pc:spChg>
        <pc:spChg chg="ad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19" creationId="{CBC4F608-B4B8-48C3-9572-C0F061B1CD99}"/>
          </ac:spMkLst>
        </pc:spChg>
        <pc:grpChg chg="add">
          <ac:chgData name="Marlon Sproesser Mathias" userId="326f77df3314bb27" providerId="LiveId" clId="{2D7C41E8-885C-43F6-8E9D-733DAEB8FF09}" dt="2022-08-06T21:45:36.051" v="2095" actId="26606"/>
          <ac:grpSpMkLst>
            <pc:docMk/>
            <pc:sldMk cId="37761927" sldId="750"/>
            <ac:grpSpMk id="13" creationId="{83EAB11A-76F7-48F4-9B4F-5BFDF4BF9670}"/>
          </ac:grpSpMkLst>
        </pc:grpChg>
        <pc:graphicFrameChg chg="add mod modGraphic">
          <ac:chgData name="Marlon Sproesser Mathias" userId="326f77df3314bb27" providerId="LiveId" clId="{2D7C41E8-885C-43F6-8E9D-733DAEB8FF09}" dt="2022-08-09T19:29:49.874" v="4214" actId="2164"/>
          <ac:graphicFrameMkLst>
            <pc:docMk/>
            <pc:sldMk cId="37761927" sldId="750"/>
            <ac:graphicFrameMk id="7" creationId="{7A74D78A-8B46-3C23-A8B3-68F900F3EB92}"/>
          </ac:graphicFrameMkLst>
        </pc:graphicFrameChg>
      </pc:sldChg>
      <pc:sldChg chg="add del">
        <pc:chgData name="Marlon Sproesser Mathias" userId="326f77df3314bb27" providerId="LiveId" clId="{2D7C41E8-885C-43F6-8E9D-733DAEB8FF09}" dt="2022-08-06T21:44:58.895" v="2068" actId="2890"/>
        <pc:sldMkLst>
          <pc:docMk/>
          <pc:sldMk cId="1621240371" sldId="750"/>
        </pc:sldMkLst>
      </pc:sldChg>
      <pc:sldChg chg="addSp modSp new mod setBg">
        <pc:chgData name="Marlon Sproesser Mathias" userId="326f77df3314bb27" providerId="LiveId" clId="{2D7C41E8-885C-43F6-8E9D-733DAEB8FF09}" dt="2022-08-06T22:05:17.971" v="2417" actId="962"/>
        <pc:sldMkLst>
          <pc:docMk/>
          <pc:sldMk cId="3134410213" sldId="751"/>
        </pc:sldMkLst>
        <pc:spChg chg="mod">
          <ac:chgData name="Marlon Sproesser Mathias" userId="326f77df3314bb27" providerId="LiveId" clId="{2D7C41E8-885C-43F6-8E9D-733DAEB8FF09}" dt="2022-08-06T22:05:17.971" v="2417" actId="962"/>
          <ac:spMkLst>
            <pc:docMk/>
            <pc:sldMk cId="3134410213" sldId="751"/>
            <ac:spMk id="2" creationId="{302966A6-2B70-16BE-EC63-9CD92EAEFD42}"/>
          </ac:spMkLst>
        </pc:spChg>
        <pc:spChg chg="mod">
          <ac:chgData name="Marlon Sproesser Mathias" userId="326f77df3314bb27" providerId="LiveId" clId="{2D7C41E8-885C-43F6-8E9D-733DAEB8FF09}" dt="2022-08-06T22:05:17.971" v="2417" actId="962"/>
          <ac:spMkLst>
            <pc:docMk/>
            <pc:sldMk cId="3134410213" sldId="751"/>
            <ac:spMk id="3" creationId="{F4EBB819-BD3E-D11C-68D0-EFEB0161D376}"/>
          </ac:spMkLst>
        </pc:spChg>
        <pc:spChg chg="mo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4" creationId="{42F4057C-7D6D-7290-8DE5-07404BBBA247}"/>
          </ac:spMkLst>
        </pc:spChg>
        <pc:spChg chg="mo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5" creationId="{2DBDD72F-9AFB-988F-782C-4025BAFADEE1}"/>
          </ac:spMkLst>
        </pc:spChg>
        <pc:spChg chg="ad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12" creationId="{C4879EFC-8E62-4E00-973C-C45EE9EC676D}"/>
          </ac:spMkLst>
        </pc:spChg>
        <pc:spChg chg="ad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14" creationId="{D6A9C53F-5F90-40A5-8C85-5412D39C8C68}"/>
          </ac:spMkLst>
        </pc:spChg>
        <pc:graphicFrameChg chg="add mod modGraphic">
          <ac:chgData name="Marlon Sproesser Mathias" userId="326f77df3314bb27" providerId="LiveId" clId="{2D7C41E8-885C-43F6-8E9D-733DAEB8FF09}" dt="2022-08-06T22:05:05.063" v="2414" actId="26606"/>
          <ac:graphicFrameMkLst>
            <pc:docMk/>
            <pc:sldMk cId="3134410213" sldId="751"/>
            <ac:graphicFrameMk id="6" creationId="{6249591B-3778-F8C9-D93A-C4434DFEEBE9}"/>
          </ac:graphicFrameMkLst>
        </pc:graphicFrameChg>
        <pc:picChg chg="add mod ord">
          <ac:chgData name="Marlon Sproesser Mathias" userId="326f77df3314bb27" providerId="LiveId" clId="{2D7C41E8-885C-43F6-8E9D-733DAEB8FF09}" dt="2022-08-06T22:05:17.971" v="2416" actId="27614"/>
          <ac:picMkLst>
            <pc:docMk/>
            <pc:sldMk cId="3134410213" sldId="751"/>
            <ac:picMk id="7" creationId="{390C9CCF-1AF9-872D-80E4-C062B86A3B50}"/>
          </ac:picMkLst>
        </pc:picChg>
      </pc:sldChg>
      <pc:sldChg chg="addSp delSp modSp new mod setBg modNotesTx">
        <pc:chgData name="Marlon Sproesser Mathias" userId="326f77df3314bb27" providerId="LiveId" clId="{2D7C41E8-885C-43F6-8E9D-733DAEB8FF09}" dt="2022-08-09T19:31:39.303" v="4379" actId="20577"/>
        <pc:sldMkLst>
          <pc:docMk/>
          <pc:sldMk cId="1682066675" sldId="752"/>
        </pc:sldMkLst>
        <pc:spChg chg="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2" creationId="{861D63AA-8179-C01D-B457-6D0DBAC720A3}"/>
          </ac:spMkLst>
        </pc:spChg>
        <pc:spChg chg="add del 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3" creationId="{5EF55A4B-284D-00BB-D0B3-578DDA82188A}"/>
          </ac:spMkLst>
        </pc:spChg>
        <pc:spChg chg="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4" creationId="{1FFD50C9-AB0F-56F5-CD90-3C8FAD871565}"/>
          </ac:spMkLst>
        </pc:spChg>
        <pc:spChg chg="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5" creationId="{DAB2519E-96F3-F8CF-601C-613DB33B8CE3}"/>
          </ac:spMkLst>
        </pc:spChg>
        <pc:spChg chg="add del">
          <ac:chgData name="Marlon Sproesser Mathias" userId="326f77df3314bb27" providerId="LiveId" clId="{2D7C41E8-885C-43F6-8E9D-733DAEB8FF09}" dt="2022-08-06T22:08:30.293" v="2443" actId="26606"/>
          <ac:spMkLst>
            <pc:docMk/>
            <pc:sldMk cId="1682066675" sldId="752"/>
            <ac:spMk id="11" creationId="{62DBC9C2-6CD1-99C6-9307-D2ED5361D35E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12" creationId="{BA79A7CF-01AF-4178-9369-94E0C90EB046}"/>
          </ac:spMkLst>
        </pc:spChg>
        <pc:spChg chg="add del">
          <ac:chgData name="Marlon Sproesser Mathias" userId="326f77df3314bb27" providerId="LiveId" clId="{2D7C41E8-885C-43F6-8E9D-733DAEB8FF09}" dt="2022-08-06T22:09:09.959" v="2521" actId="26606"/>
          <ac:spMkLst>
            <pc:docMk/>
            <pc:sldMk cId="1682066675" sldId="752"/>
            <ac:spMk id="13" creationId="{92468898-5A6E-4D55-85EC-308E785EE06C}"/>
          </ac:spMkLst>
        </pc:spChg>
        <pc:spChg chg="add del">
          <ac:chgData name="Marlon Sproesser Mathias" userId="326f77df3314bb27" providerId="LiveId" clId="{2D7C41E8-885C-43F6-8E9D-733DAEB8FF09}" dt="2022-08-06T22:08:30.293" v="2443" actId="26606"/>
          <ac:spMkLst>
            <pc:docMk/>
            <pc:sldMk cId="1682066675" sldId="752"/>
            <ac:spMk id="14" creationId="{2B566528-1B12-4246-9431-5C2D7D081168}"/>
          </ac:spMkLst>
        </pc:spChg>
        <pc:spChg chg="add del">
          <ac:chgData name="Marlon Sproesser Mathias" userId="326f77df3314bb27" providerId="LiveId" clId="{2D7C41E8-885C-43F6-8E9D-733DAEB8FF09}" dt="2022-08-06T22:09:09.959" v="2521" actId="26606"/>
          <ac:spMkLst>
            <pc:docMk/>
            <pc:sldMk cId="1682066675" sldId="752"/>
            <ac:spMk id="15" creationId="{3E23A947-2D45-4208-AE2B-64948C87A3EB}"/>
          </ac:spMkLst>
        </pc:spChg>
        <pc:spChg chg="add del">
          <ac:chgData name="Marlon Sproesser Mathias" userId="326f77df3314bb27" providerId="LiveId" clId="{2D7C41E8-885C-43F6-8E9D-733DAEB8FF09}" dt="2022-08-06T22:09:09.959" v="2521" actId="26606"/>
          <ac:spMkLst>
            <pc:docMk/>
            <pc:sldMk cId="1682066675" sldId="752"/>
            <ac:spMk id="18" creationId="{E5BBB0F9-6A59-4D02-A9C7-A2D6516684CE}"/>
          </ac:spMkLst>
        </pc:spChg>
        <pc:spChg chg="add del">
          <ac:chgData name="Marlon Sproesser Mathias" userId="326f77df3314bb27" providerId="LiveId" clId="{2D7C41E8-885C-43F6-8E9D-733DAEB8FF09}" dt="2022-08-06T22:09:13.833" v="2523" actId="26606"/>
          <ac:spMkLst>
            <pc:docMk/>
            <pc:sldMk cId="1682066675" sldId="752"/>
            <ac:spMk id="21" creationId="{32AEEBC8-9D30-42EF-95F2-386C2653FBF0}"/>
          </ac:spMkLst>
        </pc:spChg>
        <pc:spChg chg="add del">
          <ac:chgData name="Marlon Sproesser Mathias" userId="326f77df3314bb27" providerId="LiveId" clId="{2D7C41E8-885C-43F6-8E9D-733DAEB8FF09}" dt="2022-08-06T22:09:13.833" v="2523" actId="26606"/>
          <ac:spMkLst>
            <pc:docMk/>
            <pc:sldMk cId="1682066675" sldId="752"/>
            <ac:spMk id="22" creationId="{2E92FA66-67D7-4CB4-94D3-E643A9AD4757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24" creationId="{99413ED5-9ED4-4772-BCE4-2BCAE6B12E35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25" creationId="{04357C93-F0CB-4A1C-8F77-4E9063789819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26" creationId="{90F533E9-6690-41A8-A372-4C6C622D028D}"/>
          </ac:spMkLst>
        </pc:spChg>
        <pc:spChg chg="ad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27" creationId="{743AA782-23D1-4521-8CAD-47662984AA08}"/>
          </ac:spMkLst>
        </pc:spChg>
        <pc:spChg chg="ad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28" creationId="{71877DBC-BB60-40F0-AC93-2ACDBAAE60CE}"/>
          </ac:spMkLst>
        </pc:spChg>
        <pc:grpChg chg="add del">
          <ac:chgData name="Marlon Sproesser Mathias" userId="326f77df3314bb27" providerId="LiveId" clId="{2D7C41E8-885C-43F6-8E9D-733DAEB8FF09}" dt="2022-08-06T22:08:30.293" v="2443" actId="26606"/>
          <ac:grpSpMkLst>
            <pc:docMk/>
            <pc:sldMk cId="1682066675" sldId="752"/>
            <ac:grpSpMk id="16" creationId="{287F69AB-2350-44E3-9076-00265B93F313}"/>
          </ac:grpSpMkLst>
        </pc:grpChg>
        <pc:grpChg chg="add del">
          <ac:chgData name="Marlon Sproesser Mathias" userId="326f77df3314bb27" providerId="LiveId" clId="{2D7C41E8-885C-43F6-8E9D-733DAEB8FF09}" dt="2022-08-06T22:08:30.293" v="2443" actId="26606"/>
          <ac:grpSpMkLst>
            <pc:docMk/>
            <pc:sldMk cId="1682066675" sldId="752"/>
            <ac:grpSpMk id="20" creationId="{3EA7D759-6BEF-4CBD-A325-BCFA77832B3F}"/>
          </ac:grpSpMkLst>
        </pc:grpChg>
        <pc:picChg chg="add del mod ord">
          <ac:chgData name="Marlon Sproesser Mathias" userId="326f77df3314bb27" providerId="LiveId" clId="{2D7C41E8-885C-43F6-8E9D-733DAEB8FF09}" dt="2022-08-06T22:08:31.633" v="2446" actId="22"/>
          <ac:picMkLst>
            <pc:docMk/>
            <pc:sldMk cId="1682066675" sldId="752"/>
            <ac:picMk id="7" creationId="{54DDBCB6-C8B1-8C68-0465-46E78441DCA7}"/>
          </ac:picMkLst>
        </pc:picChg>
        <pc:picChg chg="add mod ord">
          <ac:chgData name="Marlon Sproesser Mathias" userId="326f77df3314bb27" providerId="LiveId" clId="{2D7C41E8-885C-43F6-8E9D-733DAEB8FF09}" dt="2022-08-06T22:09:18.224" v="2525" actId="14100"/>
          <ac:picMkLst>
            <pc:docMk/>
            <pc:sldMk cId="1682066675" sldId="752"/>
            <ac:picMk id="9" creationId="{205A658F-69EC-B1C4-28FC-B98F9896287E}"/>
          </ac:picMkLst>
        </pc:picChg>
      </pc:sldChg>
      <pc:sldChg chg="addSp modSp add mod modNotesTx">
        <pc:chgData name="Marlon Sproesser Mathias" userId="326f77df3314bb27" providerId="LiveId" clId="{2D7C41E8-885C-43F6-8E9D-733DAEB8FF09}" dt="2022-08-09T19:34:05.307" v="4622" actId="20577"/>
        <pc:sldMkLst>
          <pc:docMk/>
          <pc:sldMk cId="1345288533" sldId="753"/>
        </pc:sldMkLst>
        <pc:spChg chg="add mod">
          <ac:chgData name="Marlon Sproesser Mathias" userId="326f77df3314bb27" providerId="LiveId" clId="{2D7C41E8-885C-43F6-8E9D-733DAEB8FF09}" dt="2022-08-06T22:10:30.856" v="2540" actId="14100"/>
          <ac:spMkLst>
            <pc:docMk/>
            <pc:sldMk cId="1345288533" sldId="753"/>
            <ac:spMk id="12" creationId="{A3ABBB7D-F81B-0B27-B8AA-BE494E6FCFF4}"/>
          </ac:spMkLst>
        </pc:spChg>
        <pc:picChg chg="add mod">
          <ac:chgData name="Marlon Sproesser Mathias" userId="326f77df3314bb27" providerId="LiveId" clId="{2D7C41E8-885C-43F6-8E9D-733DAEB8FF09}" dt="2022-08-06T22:10:10.971" v="2532" actId="1076"/>
          <ac:picMkLst>
            <pc:docMk/>
            <pc:sldMk cId="1345288533" sldId="753"/>
            <ac:picMk id="7" creationId="{BE45150E-A8E4-2475-6C15-DE9D0509F514}"/>
          </ac:picMkLst>
        </pc:picChg>
        <pc:picChg chg="mod">
          <ac:chgData name="Marlon Sproesser Mathias" userId="326f77df3314bb27" providerId="LiveId" clId="{2D7C41E8-885C-43F6-8E9D-733DAEB8FF09}" dt="2022-08-06T22:10:39.484" v="2541" actId="1076"/>
          <ac:picMkLst>
            <pc:docMk/>
            <pc:sldMk cId="1345288533" sldId="753"/>
            <ac:picMk id="9" creationId="{205A658F-69EC-B1C4-28FC-B98F9896287E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3:10:07.256" v="2732" actId="1076"/>
        <pc:sldMkLst>
          <pc:docMk/>
          <pc:sldMk cId="2757383829" sldId="754"/>
        </pc:sldMkLst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2" creationId="{5C79ACA6-2E97-968D-9C69-E42972A3658B}"/>
          </ac:spMkLst>
        </pc:spChg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3" creationId="{A99DC6DD-7CA4-6ACD-2B9F-0B9CC7AE273A}"/>
          </ac:spMkLst>
        </pc:spChg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4" creationId="{8F02BA5D-4110-B35B-9BB1-7FDF5C13ED38}"/>
          </ac:spMkLst>
        </pc:spChg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5" creationId="{55742815-C5C3-EEE4-EE7A-F7C46A32A0FC}"/>
          </ac:spMkLst>
        </pc:spChg>
        <pc:spChg chg="add del">
          <ac:chgData name="Marlon Sproesser Mathias" userId="326f77df3314bb27" providerId="LiveId" clId="{2D7C41E8-885C-43F6-8E9D-733DAEB8FF09}" dt="2022-08-06T23:08:49.602" v="2676" actId="26606"/>
          <ac:spMkLst>
            <pc:docMk/>
            <pc:sldMk cId="2757383829" sldId="754"/>
            <ac:spMk id="12" creationId="{45D37F4E-DDB4-456B-97E0-9937730A039F}"/>
          </ac:spMkLst>
        </pc:spChg>
        <pc:spChg chg="add del">
          <ac:chgData name="Marlon Sproesser Mathias" userId="326f77df3314bb27" providerId="LiveId" clId="{2D7C41E8-885C-43F6-8E9D-733DAEB8FF09}" dt="2022-08-06T23:08:49.602" v="2676" actId="26606"/>
          <ac:spMkLst>
            <pc:docMk/>
            <pc:sldMk cId="2757383829" sldId="754"/>
            <ac:spMk id="14" creationId="{B2DD41CD-8F47-4F56-AD12-4E2FF7696987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6" creationId="{A6604B49-AD5C-4590-B051-06C8222ECD99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7" creationId="{361DC183-07AE-409A-AB63-34A0C77B60E6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8" creationId="{CC552A98-EF7D-4D42-AB69-066B786AB55B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9" creationId="{90464369-70FA-42AF-948F-80664CA7BFE5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20" creationId="{A648176E-454C-437C-B0FC-9B82FCF32B24}"/>
          </ac:spMkLst>
        </pc:spChg>
        <pc:spChg chg="add mod">
          <ac:chgData name="Marlon Sproesser Mathias" userId="326f77df3314bb27" providerId="LiveId" clId="{2D7C41E8-885C-43F6-8E9D-733DAEB8FF09}" dt="2022-08-06T23:10:07.256" v="2732" actId="1076"/>
          <ac:spMkLst>
            <pc:docMk/>
            <pc:sldMk cId="2757383829" sldId="754"/>
            <ac:spMk id="21" creationId="{15A541B1-B476-8900-9E73-EB40D96599DF}"/>
          </ac:spMkLst>
        </pc:spChg>
        <pc:picChg chg="add mod ord">
          <ac:chgData name="Marlon Sproesser Mathias" userId="326f77df3314bb27" providerId="LiveId" clId="{2D7C41E8-885C-43F6-8E9D-733DAEB8FF09}" dt="2022-08-06T23:08:49.618" v="2677" actId="26606"/>
          <ac:picMkLst>
            <pc:docMk/>
            <pc:sldMk cId="2757383829" sldId="754"/>
            <ac:picMk id="7" creationId="{0DB68DAA-6C9D-201F-BDAB-01EBF6BF02B0}"/>
          </ac:picMkLst>
        </pc:picChg>
      </pc:sldChg>
      <pc:sldChg chg="addSp modSp new mod setBg">
        <pc:chgData name="Marlon Sproesser Mathias" userId="326f77df3314bb27" providerId="LiveId" clId="{2D7C41E8-885C-43F6-8E9D-733DAEB8FF09}" dt="2022-08-06T23:18:18.051" v="2963"/>
        <pc:sldMkLst>
          <pc:docMk/>
          <pc:sldMk cId="3353718661" sldId="755"/>
        </pc:sldMkLst>
        <pc:spChg chg="mo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2" creationId="{9D3BAC81-21D1-C1BB-C1C2-80F8CB4186EB}"/>
          </ac:spMkLst>
        </pc:spChg>
        <pc:spChg chg="mod">
          <ac:chgData name="Marlon Sproesser Mathias" userId="326f77df3314bb27" providerId="LiveId" clId="{2D7C41E8-885C-43F6-8E9D-733DAEB8FF09}" dt="2022-08-06T23:13:28.532" v="2943" actId="20577"/>
          <ac:spMkLst>
            <pc:docMk/>
            <pc:sldMk cId="3353718661" sldId="755"/>
            <ac:spMk id="3" creationId="{1EFDA8E1-C89C-F16E-C290-A033DF9C0B63}"/>
          </ac:spMkLst>
        </pc:spChg>
        <pc:spChg chg="mo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4" creationId="{A1CAB6DB-DDC6-DF98-6516-67C5B5E597C0}"/>
          </ac:spMkLst>
        </pc:spChg>
        <pc:spChg chg="mo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5" creationId="{8657542D-66C3-E903-2304-3D5E93B676AF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1" creationId="{361DC183-07AE-409A-AB63-34A0C77B60E6}"/>
          </ac:spMkLst>
        </pc:spChg>
        <pc:spChg chg="add mod">
          <ac:chgData name="Marlon Sproesser Mathias" userId="326f77df3314bb27" providerId="LiveId" clId="{2D7C41E8-885C-43F6-8E9D-733DAEB8FF09}" dt="2022-08-06T23:18:18.051" v="2963"/>
          <ac:spMkLst>
            <pc:docMk/>
            <pc:sldMk cId="3353718661" sldId="755"/>
            <ac:spMk id="12" creationId="{4C4F6589-CF66-D6EE-B990-19141BF94710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3" creationId="{90464369-70FA-42AF-948F-80664CA7BFE5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5" creationId="{A6604B49-AD5C-4590-B051-06C8222ECD99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7" creationId="{CC552A98-EF7D-4D42-AB69-066B786AB55B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9" creationId="{A648176E-454C-437C-B0FC-9B82FCF32B24}"/>
          </ac:spMkLst>
        </pc:spChg>
        <pc:picChg chg="add mod ord">
          <ac:chgData name="Marlon Sproesser Mathias" userId="326f77df3314bb27" providerId="LiveId" clId="{2D7C41E8-885C-43F6-8E9D-733DAEB8FF09}" dt="2022-08-06T23:09:24.854" v="2685" actId="27614"/>
          <ac:picMkLst>
            <pc:docMk/>
            <pc:sldMk cId="3353718661" sldId="755"/>
            <ac:picMk id="6" creationId="{19956DC7-A105-E7A7-21EA-D915BA17AC96}"/>
          </ac:picMkLst>
        </pc:picChg>
      </pc:sldChg>
      <pc:sldChg chg="addSp delSp modSp add mod">
        <pc:chgData name="Marlon Sproesser Mathias" userId="326f77df3314bb27" providerId="LiveId" clId="{2D7C41E8-885C-43F6-8E9D-733DAEB8FF09}" dt="2022-08-06T23:18:29.112" v="2968" actId="1076"/>
        <pc:sldMkLst>
          <pc:docMk/>
          <pc:sldMk cId="3546486901" sldId="756"/>
        </pc:sldMkLst>
        <pc:spChg chg="mo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2" creationId="{9D3BAC81-21D1-C1BB-C1C2-80F8CB4186EB}"/>
          </ac:spMkLst>
        </pc:spChg>
        <pc:spChg chg="mod or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" creationId="{1EFDA8E1-C89C-F16E-C290-A033DF9C0B63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1" creationId="{361DC183-07AE-409A-AB63-34A0C77B60E6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3" creationId="{90464369-70FA-42AF-948F-80664CA7BFE5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5" creationId="{A6604B49-AD5C-4590-B051-06C8222ECD99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7" creationId="{CC552A98-EF7D-4D42-AB69-066B786AB55B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9" creationId="{A648176E-454C-437C-B0FC-9B82FCF32B24}"/>
          </ac:spMkLst>
        </pc:spChg>
        <pc:spChg chg="add del">
          <ac:chgData name="Marlon Sproesser Mathias" userId="326f77df3314bb27" providerId="LiveId" clId="{2D7C41E8-885C-43F6-8E9D-733DAEB8FF09}" dt="2022-08-06T23:16:05.862" v="2951" actId="26606"/>
          <ac:spMkLst>
            <pc:docMk/>
            <pc:sldMk cId="3546486901" sldId="756"/>
            <ac:spMk id="24" creationId="{0BAAA925-2FEE-4E9B-B60C-B03A886BDC4C}"/>
          </ac:spMkLst>
        </pc:spChg>
        <pc:spChg chg="add mod">
          <ac:chgData name="Marlon Sproesser Mathias" userId="326f77df3314bb27" providerId="LiveId" clId="{2D7C41E8-885C-43F6-8E9D-733DAEB8FF09}" dt="2022-08-06T23:18:29.112" v="2968" actId="1076"/>
          <ac:spMkLst>
            <pc:docMk/>
            <pc:sldMk cId="3546486901" sldId="756"/>
            <ac:spMk id="29" creationId="{BBD9E51E-8B04-1642-44E7-82A8B8D415BB}"/>
          </ac:spMkLst>
        </pc:spChg>
        <pc:spChg chg="add del">
          <ac:chgData name="Marlon Sproesser Mathias" userId="326f77df3314bb27" providerId="LiveId" clId="{2D7C41E8-885C-43F6-8E9D-733DAEB8FF09}" dt="2022-08-06T23:16:05.862" v="2951" actId="26606"/>
          <ac:spMkLst>
            <pc:docMk/>
            <pc:sldMk cId="3546486901" sldId="756"/>
            <ac:spMk id="30" creationId="{CBC4F608-B4B8-48C3-9572-C0F061B1CD99}"/>
          </ac:spMkLst>
        </pc:spChg>
        <pc:spChg chg="add del">
          <ac:chgData name="Marlon Sproesser Mathias" userId="326f77df3314bb27" providerId="LiveId" clId="{2D7C41E8-885C-43F6-8E9D-733DAEB8FF09}" dt="2022-08-06T23:16:05.862" v="2951" actId="26606"/>
          <ac:spMkLst>
            <pc:docMk/>
            <pc:sldMk cId="3546486901" sldId="756"/>
            <ac:spMk id="32" creationId="{1382A32C-5B0C-4B1C-A074-76C6DBCC9F87}"/>
          </ac:spMkLst>
        </pc:spChg>
        <pc:spChg chg="ad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4" creationId="{149FB5C3-7336-4FE0-A30C-CC0A3646D499}"/>
          </ac:spMkLst>
        </pc:spChg>
        <pc:spChg chg="ad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8" creationId="{0DA909B4-15FF-46A6-8A7F-7AEF977FE9ED}"/>
          </ac:spMkLst>
        </pc:spChg>
        <pc:spChg chg="ad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9" creationId="{1382A32C-5B0C-4B1C-A074-76C6DBCC9F87}"/>
          </ac:spMkLst>
        </pc:spChg>
        <pc:grpChg chg="add del">
          <ac:chgData name="Marlon Sproesser Mathias" userId="326f77df3314bb27" providerId="LiveId" clId="{2D7C41E8-885C-43F6-8E9D-733DAEB8FF09}" dt="2022-08-06T23:16:05.862" v="2951" actId="26606"/>
          <ac:grpSpMkLst>
            <pc:docMk/>
            <pc:sldMk cId="3546486901" sldId="756"/>
            <ac:grpSpMk id="26" creationId="{A9270323-9616-4384-857D-E86B78272EFE}"/>
          </ac:grpSpMkLst>
        </pc:grpChg>
        <pc:grpChg chg="add">
          <ac:chgData name="Marlon Sproesser Mathias" userId="326f77df3314bb27" providerId="LiveId" clId="{2D7C41E8-885C-43F6-8E9D-733DAEB8FF09}" dt="2022-08-06T23:16:05.892" v="2952" actId="26606"/>
          <ac:grpSpMkLst>
            <pc:docMk/>
            <pc:sldMk cId="3546486901" sldId="756"/>
            <ac:grpSpMk id="35" creationId="{19A6B5CE-CB1D-48EE-8B43-E952235C8371}"/>
          </ac:grpSpMkLst>
        </pc:grpChg>
        <pc:picChg chg="mod">
          <ac:chgData name="Marlon Sproesser Mathias" userId="326f77df3314bb27" providerId="LiveId" clId="{2D7C41E8-885C-43F6-8E9D-733DAEB8FF09}" dt="2022-08-06T23:16:17.310" v="2956" actId="1076"/>
          <ac:picMkLst>
            <pc:docMk/>
            <pc:sldMk cId="3546486901" sldId="756"/>
            <ac:picMk id="6" creationId="{19956DC7-A105-E7A7-21EA-D915BA17AC96}"/>
          </ac:picMkLst>
        </pc:picChg>
        <pc:picChg chg="add del mod ord">
          <ac:chgData name="Marlon Sproesser Mathias" userId="326f77df3314bb27" providerId="LiveId" clId="{2D7C41E8-885C-43F6-8E9D-733DAEB8FF09}" dt="2022-08-06T23:18:07.014" v="2959" actId="478"/>
          <ac:picMkLst>
            <pc:docMk/>
            <pc:sldMk cId="3546486901" sldId="756"/>
            <ac:picMk id="8" creationId="{0CF89FD0-0C9C-4DC2-A6B4-ACDA757CA348}"/>
          </ac:picMkLst>
        </pc:picChg>
        <pc:picChg chg="add mod">
          <ac:chgData name="Marlon Sproesser Mathias" userId="326f77df3314bb27" providerId="LiveId" clId="{2D7C41E8-885C-43F6-8E9D-733DAEB8FF09}" dt="2022-08-06T23:18:13.690" v="2962" actId="1076"/>
          <ac:picMkLst>
            <pc:docMk/>
            <pc:sldMk cId="3546486901" sldId="756"/>
            <ac:picMk id="10" creationId="{FC98135E-B590-5C23-9781-01AB32F735D7}"/>
          </ac:picMkLst>
        </pc:picChg>
      </pc:sldChg>
      <pc:sldChg chg="addSp delSp modSp add mod modNotesTx">
        <pc:chgData name="Marlon Sproesser Mathias" userId="326f77df3314bb27" providerId="LiveId" clId="{2D7C41E8-885C-43F6-8E9D-733DAEB8FF09}" dt="2022-08-09T19:32:33.511" v="4496" actId="20577"/>
        <pc:sldMkLst>
          <pc:docMk/>
          <pc:sldMk cId="1471735563" sldId="757"/>
        </pc:sldMkLst>
        <pc:spChg chg="del">
          <ac:chgData name="Marlon Sproesser Mathias" userId="326f77df3314bb27" providerId="LiveId" clId="{2D7C41E8-885C-43F6-8E9D-733DAEB8FF09}" dt="2022-08-06T23:18:58.618" v="2970" actId="478"/>
          <ac:spMkLst>
            <pc:docMk/>
            <pc:sldMk cId="1471735563" sldId="757"/>
            <ac:spMk id="3" creationId="{1EFDA8E1-C89C-F16E-C290-A033DF9C0B63}"/>
          </ac:spMkLst>
        </pc:spChg>
        <pc:spChg chg="add del mod">
          <ac:chgData name="Marlon Sproesser Mathias" userId="326f77df3314bb27" providerId="LiveId" clId="{2D7C41E8-885C-43F6-8E9D-733DAEB8FF09}" dt="2022-08-06T23:19:00.265" v="2971" actId="478"/>
          <ac:spMkLst>
            <pc:docMk/>
            <pc:sldMk cId="1471735563" sldId="757"/>
            <ac:spMk id="8" creationId="{7B7B3E4E-7644-88AE-6412-F6E995A0E35A}"/>
          </ac:spMkLst>
        </pc:spChg>
        <pc:picChg chg="mod">
          <ac:chgData name="Marlon Sproesser Mathias" userId="326f77df3314bb27" providerId="LiveId" clId="{2D7C41E8-885C-43F6-8E9D-733DAEB8FF09}" dt="2022-08-06T23:19:02.541" v="2972" actId="1076"/>
          <ac:picMkLst>
            <pc:docMk/>
            <pc:sldMk cId="1471735563" sldId="757"/>
            <ac:picMk id="10" creationId="{FC98135E-B590-5C23-9781-01AB32F735D7}"/>
          </ac:picMkLst>
        </pc:picChg>
        <pc:picChg chg="add mod">
          <ac:chgData name="Marlon Sproesser Mathias" userId="326f77df3314bb27" providerId="LiveId" clId="{2D7C41E8-885C-43F6-8E9D-733DAEB8FF09}" dt="2022-08-06T23:19:22.790" v="2977" actId="1076"/>
          <ac:picMkLst>
            <pc:docMk/>
            <pc:sldMk cId="1471735563" sldId="757"/>
            <ac:picMk id="11" creationId="{EC6A13BA-FC52-AA04-306B-B5BE03AD6A25}"/>
          </ac:picMkLst>
        </pc:picChg>
        <pc:picChg chg="add del mod">
          <ac:chgData name="Marlon Sproesser Mathias" userId="326f77df3314bb27" providerId="LiveId" clId="{2D7C41E8-885C-43F6-8E9D-733DAEB8FF09}" dt="2022-08-06T23:19:13.732" v="2974"/>
          <ac:picMkLst>
            <pc:docMk/>
            <pc:sldMk cId="1471735563" sldId="757"/>
            <ac:picMk id="17" creationId="{B9F762BE-83D9-D12D-DA6F-BDDBF4925101}"/>
          </ac:picMkLst>
        </pc:picChg>
      </pc:sldChg>
      <pc:sldChg chg="addSp delSp modSp add mod">
        <pc:chgData name="Marlon Sproesser Mathias" userId="326f77df3314bb27" providerId="LiveId" clId="{2D7C41E8-885C-43F6-8E9D-733DAEB8FF09}" dt="2022-08-06T23:33:46.465" v="3128" actId="20577"/>
        <pc:sldMkLst>
          <pc:docMk/>
          <pc:sldMk cId="1535713026" sldId="758"/>
        </pc:sldMkLst>
        <pc:spChg chg="add mod">
          <ac:chgData name="Marlon Sproesser Mathias" userId="326f77df3314bb27" providerId="LiveId" clId="{2D7C41E8-885C-43F6-8E9D-733DAEB8FF09}" dt="2022-08-06T23:33:46.465" v="3128" actId="20577"/>
          <ac:spMkLst>
            <pc:docMk/>
            <pc:sldMk cId="1535713026" sldId="758"/>
            <ac:spMk id="17" creationId="{399A6EB5-02AC-A3C3-5215-DF57A4E5007B}"/>
          </ac:spMkLst>
        </pc:spChg>
        <pc:picChg chg="add del mod">
          <ac:chgData name="Marlon Sproesser Mathias" userId="326f77df3314bb27" providerId="LiveId" clId="{2D7C41E8-885C-43F6-8E9D-733DAEB8FF09}" dt="2022-08-06T23:31:41.072" v="2985" actId="478"/>
          <ac:picMkLst>
            <pc:docMk/>
            <pc:sldMk cId="1535713026" sldId="758"/>
            <ac:picMk id="7" creationId="{C875E6F9-AE37-435C-9C8F-D12ABE70506B}"/>
          </ac:picMkLst>
        </pc:picChg>
        <pc:picChg chg="del">
          <ac:chgData name="Marlon Sproesser Mathias" userId="326f77df3314bb27" providerId="LiveId" clId="{2D7C41E8-885C-43F6-8E9D-733DAEB8FF09}" dt="2022-08-06T23:31:20.025" v="2979" actId="478"/>
          <ac:picMkLst>
            <pc:docMk/>
            <pc:sldMk cId="1535713026" sldId="758"/>
            <ac:picMk id="10" creationId="{FC98135E-B590-5C23-9781-01AB32F735D7}"/>
          </ac:picMkLst>
        </pc:picChg>
        <pc:picChg chg="mod">
          <ac:chgData name="Marlon Sproesser Mathias" userId="326f77df3314bb27" providerId="LiveId" clId="{2D7C41E8-885C-43F6-8E9D-733DAEB8FF09}" dt="2022-08-06T23:31:27.936" v="2981" actId="1076"/>
          <ac:picMkLst>
            <pc:docMk/>
            <pc:sldMk cId="1535713026" sldId="758"/>
            <ac:picMk id="11" creationId="{EC6A13BA-FC52-AA04-306B-B5BE03AD6A25}"/>
          </ac:picMkLst>
        </pc:picChg>
      </pc:sldChg>
      <pc:sldChg chg="addSp delSp modSp add mod">
        <pc:chgData name="Marlon Sproesser Mathias" userId="326f77df3314bb27" providerId="LiveId" clId="{2D7C41E8-885C-43F6-8E9D-733DAEB8FF09}" dt="2022-08-07T01:04:43.522" v="3672" actId="20577"/>
        <pc:sldMkLst>
          <pc:docMk/>
          <pc:sldMk cId="3526471331" sldId="759"/>
        </pc:sldMkLst>
        <pc:spChg chg="add mod">
          <ac:chgData name="Marlon Sproesser Mathias" userId="326f77df3314bb27" providerId="LiveId" clId="{2D7C41E8-885C-43F6-8E9D-733DAEB8FF09}" dt="2022-08-06T23:35:12.791" v="3237" actId="20577"/>
          <ac:spMkLst>
            <pc:docMk/>
            <pc:sldMk cId="3526471331" sldId="759"/>
            <ac:spMk id="15" creationId="{46B7672B-17C0-10FD-5DFA-683E7E7772CD}"/>
          </ac:spMkLst>
        </pc:spChg>
        <pc:spChg chg="mod">
          <ac:chgData name="Marlon Sproesser Mathias" userId="326f77df3314bb27" providerId="LiveId" clId="{2D7C41E8-885C-43F6-8E9D-733DAEB8FF09}" dt="2022-08-07T01:04:43.522" v="3672" actId="20577"/>
          <ac:spMkLst>
            <pc:docMk/>
            <pc:sldMk cId="3526471331" sldId="759"/>
            <ac:spMk id="17" creationId="{399A6EB5-02AC-A3C3-5215-DF57A4E5007B}"/>
          </ac:spMkLst>
        </pc:spChg>
        <pc:picChg chg="add mod">
          <ac:chgData name="Marlon Sproesser Mathias" userId="326f77df3314bb27" providerId="LiveId" clId="{2D7C41E8-885C-43F6-8E9D-733DAEB8FF09}" dt="2022-08-06T23:35:14.416" v="3238" actId="1076"/>
          <ac:picMkLst>
            <pc:docMk/>
            <pc:sldMk cId="3526471331" sldId="759"/>
            <ac:picMk id="7" creationId="{D9690EE4-D323-CFE8-AB16-38C75168B2E0}"/>
          </ac:picMkLst>
        </pc:picChg>
        <pc:picChg chg="del">
          <ac:chgData name="Marlon Sproesser Mathias" userId="326f77df3314bb27" providerId="LiveId" clId="{2D7C41E8-885C-43F6-8E9D-733DAEB8FF09}" dt="2022-08-06T23:33:58.722" v="3130" actId="478"/>
          <ac:picMkLst>
            <pc:docMk/>
            <pc:sldMk cId="3526471331" sldId="759"/>
            <ac:picMk id="11" creationId="{EC6A13BA-FC52-AA04-306B-B5BE03AD6A25}"/>
          </ac:picMkLst>
        </pc:picChg>
      </pc:sldChg>
      <pc:sldChg chg="addSp delSp modSp add mod">
        <pc:chgData name="Marlon Sproesser Mathias" userId="326f77df3314bb27" providerId="LiveId" clId="{2D7C41E8-885C-43F6-8E9D-733DAEB8FF09}" dt="2022-08-07T00:47:40.505" v="3430" actId="1076"/>
        <pc:sldMkLst>
          <pc:docMk/>
          <pc:sldMk cId="1337708701" sldId="760"/>
        </pc:sldMkLst>
        <pc:spChg chg="add mod">
          <ac:chgData name="Marlon Sproesser Mathias" userId="326f77df3314bb27" providerId="LiveId" clId="{2D7C41E8-885C-43F6-8E9D-733DAEB8FF09}" dt="2022-08-07T00:47:36.758" v="3429" actId="1076"/>
          <ac:spMkLst>
            <pc:docMk/>
            <pc:sldMk cId="1337708701" sldId="760"/>
            <ac:spMk id="3" creationId="{CC797BB4-48CB-E200-3B70-24A8AA6CCE6B}"/>
          </ac:spMkLst>
        </pc:spChg>
        <pc:spChg chg="add mod">
          <ac:chgData name="Marlon Sproesser Mathias" userId="326f77df3314bb27" providerId="LiveId" clId="{2D7C41E8-885C-43F6-8E9D-733DAEB8FF09}" dt="2022-08-07T00:47:34.352" v="3428" actId="1076"/>
          <ac:spMkLst>
            <pc:docMk/>
            <pc:sldMk cId="1337708701" sldId="760"/>
            <ac:spMk id="18" creationId="{CFA03030-FC9E-09A6-D18B-30884DB992F1}"/>
          </ac:spMkLst>
        </pc:spChg>
        <pc:picChg chg="del">
          <ac:chgData name="Marlon Sproesser Mathias" userId="326f77df3314bb27" providerId="LiveId" clId="{2D7C41E8-885C-43F6-8E9D-733DAEB8FF09}" dt="2022-08-07T00:40:41.258" v="3240" actId="478"/>
          <ac:picMkLst>
            <pc:docMk/>
            <pc:sldMk cId="1337708701" sldId="760"/>
            <ac:picMk id="10" creationId="{FC98135E-B590-5C23-9781-01AB32F735D7}"/>
          </ac:picMkLst>
        </pc:picChg>
        <pc:picChg chg="mod modCrop">
          <ac:chgData name="Marlon Sproesser Mathias" userId="326f77df3314bb27" providerId="LiveId" clId="{2D7C41E8-885C-43F6-8E9D-733DAEB8FF09}" dt="2022-08-07T00:47:28.335" v="3426" actId="1076"/>
          <ac:picMkLst>
            <pc:docMk/>
            <pc:sldMk cId="1337708701" sldId="760"/>
            <ac:picMk id="11" creationId="{EC6A13BA-FC52-AA04-306B-B5BE03AD6A25}"/>
          </ac:picMkLst>
        </pc:picChg>
        <pc:picChg chg="add mod">
          <ac:chgData name="Marlon Sproesser Mathias" userId="326f77df3314bb27" providerId="LiveId" clId="{2D7C41E8-885C-43F6-8E9D-733DAEB8FF09}" dt="2022-08-07T00:47:40.505" v="3430" actId="1076"/>
          <ac:picMkLst>
            <pc:docMk/>
            <pc:sldMk cId="1337708701" sldId="760"/>
            <ac:picMk id="16" creationId="{904C0445-9FBC-21B7-956E-35192A18311D}"/>
          </ac:picMkLst>
        </pc:picChg>
        <pc:picChg chg="add del mod">
          <ac:chgData name="Marlon Sproesser Mathias" userId="326f77df3314bb27" providerId="LiveId" clId="{2D7C41E8-885C-43F6-8E9D-733DAEB8FF09}" dt="2022-08-07T00:47:15.297" v="3421" actId="478"/>
          <ac:picMkLst>
            <pc:docMk/>
            <pc:sldMk cId="1337708701" sldId="760"/>
            <ac:picMk id="21" creationId="{06AB71BC-33F4-1BD5-F19E-6E8E1630E72D}"/>
          </ac:picMkLst>
        </pc:picChg>
        <pc:cxnChg chg="add del mod">
          <ac:chgData name="Marlon Sproesser Mathias" userId="326f77df3314bb27" providerId="LiveId" clId="{2D7C41E8-885C-43F6-8E9D-733DAEB8FF09}" dt="2022-08-07T00:45:34.711" v="3388" actId="478"/>
          <ac:cxnSpMkLst>
            <pc:docMk/>
            <pc:sldMk cId="1337708701" sldId="760"/>
            <ac:cxnSpMk id="8" creationId="{A754E973-68B6-56DD-C4B2-C1F6E63820AC}"/>
          </ac:cxnSpMkLst>
        </pc:cxnChg>
        <pc:cxnChg chg="add mod">
          <ac:chgData name="Marlon Sproesser Mathias" userId="326f77df3314bb27" providerId="LiveId" clId="{2D7C41E8-885C-43F6-8E9D-733DAEB8FF09}" dt="2022-08-07T00:47:32.014" v="3427" actId="1076"/>
          <ac:cxnSpMkLst>
            <pc:docMk/>
            <pc:sldMk cId="1337708701" sldId="760"/>
            <ac:cxnSpMk id="12" creationId="{B9A0AD1F-EE52-1921-6440-E404F2F5BCD8}"/>
          </ac:cxnSpMkLst>
        </pc:cxnChg>
        <pc:cxnChg chg="add del mod">
          <ac:chgData name="Marlon Sproesser Mathias" userId="326f77df3314bb27" providerId="LiveId" clId="{2D7C41E8-885C-43F6-8E9D-733DAEB8FF09}" dt="2022-08-07T00:47:17.165" v="3422" actId="478"/>
          <ac:cxnSpMkLst>
            <pc:docMk/>
            <pc:sldMk cId="1337708701" sldId="760"/>
            <ac:cxnSpMk id="15" creationId="{85EEFECE-A2F5-8383-8D09-F80757BD7A90}"/>
          </ac:cxnSpMkLst>
        </pc:cxnChg>
      </pc:sldChg>
      <pc:sldChg chg="addSp delSp modSp add mod modNotesTx">
        <pc:chgData name="Marlon Sproesser Mathias" userId="326f77df3314bb27" providerId="LiveId" clId="{2D7C41E8-885C-43F6-8E9D-733DAEB8FF09}" dt="2022-08-09T19:33:05.140" v="4576" actId="20577"/>
        <pc:sldMkLst>
          <pc:docMk/>
          <pc:sldMk cId="3574901909" sldId="761"/>
        </pc:sldMkLst>
        <pc:spChg chg="del">
          <ac:chgData name="Marlon Sproesser Mathias" userId="326f77df3314bb27" providerId="LiveId" clId="{2D7C41E8-885C-43F6-8E9D-733DAEB8FF09}" dt="2022-08-07T00:48:02.603" v="3458" actId="478"/>
          <ac:spMkLst>
            <pc:docMk/>
            <pc:sldMk cId="3574901909" sldId="761"/>
            <ac:spMk id="3" creationId="{CC797BB4-48CB-E200-3B70-24A8AA6CCE6B}"/>
          </ac:spMkLst>
        </pc:spChg>
        <pc:spChg chg="mod">
          <ac:chgData name="Marlon Sproesser Mathias" userId="326f77df3314bb27" providerId="LiveId" clId="{2D7C41E8-885C-43F6-8E9D-733DAEB8FF09}" dt="2022-08-07T00:48:01.361" v="3457" actId="1076"/>
          <ac:spMkLst>
            <pc:docMk/>
            <pc:sldMk cId="3574901909" sldId="761"/>
            <ac:spMk id="18" creationId="{CFA03030-FC9E-09A6-D18B-30884DB992F1}"/>
          </ac:spMkLst>
        </pc:spChg>
        <pc:picChg chg="add mod">
          <ac:chgData name="Marlon Sproesser Mathias" userId="326f77df3314bb27" providerId="LiveId" clId="{2D7C41E8-885C-43F6-8E9D-733DAEB8FF09}" dt="2022-08-07T00:48:12.286" v="3462" actId="1076"/>
          <ac:picMkLst>
            <pc:docMk/>
            <pc:sldMk cId="3574901909" sldId="761"/>
            <ac:picMk id="10" creationId="{FD487163-8F78-C95C-2F22-A9F607458A75}"/>
          </ac:picMkLst>
        </pc:picChg>
        <pc:picChg chg="del">
          <ac:chgData name="Marlon Sproesser Mathias" userId="326f77df3314bb27" providerId="LiveId" clId="{2D7C41E8-885C-43F6-8E9D-733DAEB8FF09}" dt="2022-08-07T00:48:03.760" v="3459" actId="478"/>
          <ac:picMkLst>
            <pc:docMk/>
            <pc:sldMk cId="3574901909" sldId="761"/>
            <ac:picMk id="16" creationId="{904C0445-9FBC-21B7-956E-35192A18311D}"/>
          </ac:picMkLst>
        </pc:picChg>
        <pc:cxnChg chg="mod">
          <ac:chgData name="Marlon Sproesser Mathias" userId="326f77df3314bb27" providerId="LiveId" clId="{2D7C41E8-885C-43F6-8E9D-733DAEB8FF09}" dt="2022-08-07T00:47:52.105" v="3436" actId="1076"/>
          <ac:cxnSpMkLst>
            <pc:docMk/>
            <pc:sldMk cId="3574901909" sldId="761"/>
            <ac:cxnSpMk id="12" creationId="{B9A0AD1F-EE52-1921-6440-E404F2F5BCD8}"/>
          </ac:cxnSpMkLst>
        </pc:cxnChg>
      </pc:sldChg>
      <pc:sldChg chg="addSp delSp modSp add mod">
        <pc:chgData name="Marlon Sproesser Mathias" userId="326f77df3314bb27" providerId="LiveId" clId="{2D7C41E8-885C-43F6-8E9D-733DAEB8FF09}" dt="2022-08-07T00:48:49.900" v="3476" actId="1076"/>
        <pc:sldMkLst>
          <pc:docMk/>
          <pc:sldMk cId="2900812708" sldId="762"/>
        </pc:sldMkLst>
        <pc:spChg chg="mod">
          <ac:chgData name="Marlon Sproesser Mathias" userId="326f77df3314bb27" providerId="LiveId" clId="{2D7C41E8-885C-43F6-8E9D-733DAEB8FF09}" dt="2022-08-07T00:48:33.706" v="3472" actId="1076"/>
          <ac:spMkLst>
            <pc:docMk/>
            <pc:sldMk cId="2900812708" sldId="762"/>
            <ac:spMk id="18" creationId="{CFA03030-FC9E-09A6-D18B-30884DB992F1}"/>
          </ac:spMkLst>
        </pc:spChg>
        <pc:picChg chg="add mod">
          <ac:chgData name="Marlon Sproesser Mathias" userId="326f77df3314bb27" providerId="LiveId" clId="{2D7C41E8-885C-43F6-8E9D-733DAEB8FF09}" dt="2022-08-07T00:48:49.900" v="3476" actId="1076"/>
          <ac:picMkLst>
            <pc:docMk/>
            <pc:sldMk cId="2900812708" sldId="762"/>
            <ac:picMk id="7" creationId="{97BEF420-2617-D05E-C7E7-1FF5FFCFAC55}"/>
          </ac:picMkLst>
        </pc:picChg>
        <pc:picChg chg="del">
          <ac:chgData name="Marlon Sproesser Mathias" userId="326f77df3314bb27" providerId="LiveId" clId="{2D7C41E8-885C-43F6-8E9D-733DAEB8FF09}" dt="2022-08-07T00:48:34.517" v="3473" actId="478"/>
          <ac:picMkLst>
            <pc:docMk/>
            <pc:sldMk cId="2900812708" sldId="762"/>
            <ac:picMk id="10" creationId="{FD487163-8F78-C95C-2F22-A9F607458A75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7T01:02:46.169" v="3625" actId="1076"/>
        <pc:sldMkLst>
          <pc:docMk/>
          <pc:sldMk cId="3199882153" sldId="763"/>
        </pc:sldMkLst>
        <pc:spChg chg="mo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2" creationId="{2E8804ED-F23F-9D07-4F51-BDC3C3DD579B}"/>
          </ac:spMkLst>
        </pc:spChg>
        <pc:spChg chg="mod">
          <ac:chgData name="Marlon Sproesser Mathias" userId="326f77df3314bb27" providerId="LiveId" clId="{2D7C41E8-885C-43F6-8E9D-733DAEB8FF09}" dt="2022-08-07T01:01:38.826" v="3623" actId="14100"/>
          <ac:spMkLst>
            <pc:docMk/>
            <pc:sldMk cId="3199882153" sldId="763"/>
            <ac:spMk id="3" creationId="{FD26DAF7-1FC4-D1BC-0EFA-3958759C84F7}"/>
          </ac:spMkLst>
        </pc:spChg>
        <pc:spChg chg="mo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4" creationId="{D009AEC5-5E04-31FD-01B8-E004186E7617}"/>
          </ac:spMkLst>
        </pc:spChg>
        <pc:spChg chg="mo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5" creationId="{55BD2661-4F29-742E-3EA8-2B0B692EBC38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3" creationId="{1022CA72-2A63-428F-B586-37BA5AB6D265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5" creationId="{95C8260E-968F-44E8-A823-ABB431311926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7" creationId="{2C1BBA94-3F40-40AA-8BB9-E69E25E537C1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9" creationId="{FE43805F-24A6-46A4-B19B-54F28347355C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1" creationId="{0BB19363-8354-4E75-A15C-A08F755171F6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2" creationId="{1DC5A442-E2D0-4F6D-894C-999AF89A7310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3" creationId="{A648176E-454C-437C-B0FC-9B82FCF32B24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4" creationId="{90464369-70FA-42AF-948F-80664CA7BFE5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5" creationId="{CC552A98-EF7D-4D42-AB69-066B786AB55B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6" creationId="{A6604B49-AD5C-4590-B051-06C8222ECD99}"/>
          </ac:spMkLst>
        </pc:spChg>
        <pc:spChg chg="add mod">
          <ac:chgData name="Marlon Sproesser Mathias" userId="326f77df3314bb27" providerId="LiveId" clId="{2D7C41E8-885C-43F6-8E9D-733DAEB8FF09}" dt="2022-08-07T01:02:46.169" v="3625" actId="1076"/>
          <ac:spMkLst>
            <pc:docMk/>
            <pc:sldMk cId="3199882153" sldId="763"/>
            <ac:spMk id="27" creationId="{B6FEA9F5-48C3-1635-7BBF-226C88C560B7}"/>
          </ac:spMkLst>
        </pc:spChg>
        <pc:spChg chg="ad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28" creationId="{352BEC0E-22F8-46D0-9632-375DB541B06C}"/>
          </ac:spMkLst>
        </pc:spChg>
        <pc:spChg chg="ad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29" creationId="{3FCFB1DE-0B7E-48CC-BA90-B2AB0889F9D6}"/>
          </ac:spMkLst>
        </pc:spChg>
        <pc:picChg chg="add mod ord">
          <ac:chgData name="Marlon Sproesser Mathias" userId="326f77df3314bb27" providerId="LiveId" clId="{2D7C41E8-885C-43F6-8E9D-733DAEB8FF09}" dt="2022-08-07T01:00:51.787" v="3511" actId="14100"/>
          <ac:picMkLst>
            <pc:docMk/>
            <pc:sldMk cId="3199882153" sldId="763"/>
            <ac:picMk id="7" creationId="{F529A1EA-D865-3225-4043-3C9EE6C03A7C}"/>
          </ac:picMkLst>
        </pc:picChg>
        <pc:picChg chg="add mod ord">
          <ac:chgData name="Marlon Sproesser Mathias" userId="326f77df3314bb27" providerId="LiveId" clId="{2D7C41E8-885C-43F6-8E9D-733DAEB8FF09}" dt="2022-08-07T01:00:55.415" v="3513" actId="14100"/>
          <ac:picMkLst>
            <pc:docMk/>
            <pc:sldMk cId="3199882153" sldId="763"/>
            <ac:picMk id="8" creationId="{E232A032-4976-B736-6E56-74C610482E60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7T01:09:12.219" v="3795" actId="26606"/>
        <pc:sldMkLst>
          <pc:docMk/>
          <pc:sldMk cId="4285835192" sldId="764"/>
        </pc:sldMkLst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2" creationId="{AFB86DF8-6A7C-5FC4-8167-4BBF705CC69F}"/>
          </ac:spMkLst>
        </pc:spChg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" creationId="{AAE81FB8-E3CF-5956-2701-8BCC6B1B041C}"/>
          </ac:spMkLst>
        </pc:spChg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4" creationId="{AE0F6D0D-AFB4-448C-1573-B1137B608809}"/>
          </ac:spMkLst>
        </pc:spChg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5" creationId="{09CF261E-5497-891E-6A8B-1495892204FB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1" creationId="{DBC6133C-0615-4CE4-9132-37E609A9BDFA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3" creationId="{169CC832-2974-4E8D-90ED-3E2941BA7336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5" creationId="{55222F96-971A-4F90-B841-6BAB416C7AC1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7" creationId="{08980754-6F4B-43C9-B9BE-127B6BED6586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9" creationId="{2C1BBA94-3F40-40AA-8BB9-E69E25E537C1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1" creationId="{9A724DBA-D2D9-471E-8ED7-2015DDD950DF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2" creationId="{08980754-6F4B-43C9-B9BE-127B6BED6586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3" creationId="{2C1BBA94-3F40-40AA-8BB9-E69E25E537C1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4" creationId="{169CC832-2974-4E8D-90ED-3E2941BA7336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5" creationId="{55222F96-971A-4F90-B841-6BAB416C7AC1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27" creationId="{201CC55D-ED54-4C5C-95E6-10947BD1103B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30" creationId="{3873B707-463F-40B0-8227-E8CC6C67EB25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31" creationId="{C13237C8-E62C-4F0D-A318-BD6FB6C2D138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32" creationId="{19C9EAEA-39D0-4B0E-A0EB-51E7B26740B1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4" creationId="{117AB3D3-3C9C-4DED-809A-78734805B895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5" creationId="{3A9A4357-BD1D-4622-A4FE-766E6AB8DE84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6" creationId="{E659831F-0D9A-4C63-9EBB-8435B85A440F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7" creationId="{E6995CE5-F890-4ABA-82A2-26507CE8D2A3}"/>
          </ac:spMkLst>
        </pc:spChg>
        <pc:grpChg chg="add del">
          <ac:chgData name="Marlon Sproesser Mathias" userId="326f77df3314bb27" providerId="LiveId" clId="{2D7C41E8-885C-43F6-8E9D-733DAEB8FF09}" dt="2022-08-07T01:09:12.219" v="3794" actId="26606"/>
          <ac:grpSpMkLst>
            <pc:docMk/>
            <pc:sldMk cId="4285835192" sldId="764"/>
            <ac:grpSpMk id="28" creationId="{1DE889C7-FAD6-4397-98E2-05D503484459}"/>
          </ac:grpSpMkLst>
        </pc:grpChg>
        <pc:picChg chg="add mod ord">
          <ac:chgData name="Marlon Sproesser Mathias" userId="326f77df3314bb27" providerId="LiveId" clId="{2D7C41E8-885C-43F6-8E9D-733DAEB8FF09}" dt="2022-08-07T01:09:12.219" v="3795" actId="26606"/>
          <ac:picMkLst>
            <pc:docMk/>
            <pc:sldMk cId="4285835192" sldId="764"/>
            <ac:picMk id="6" creationId="{D40556C5-9E47-7741-376D-7EACC9FE0BBE}"/>
          </ac:picMkLst>
        </pc:picChg>
      </pc:sldChg>
      <pc:sldChg chg="modSp add del mod ord">
        <pc:chgData name="Marlon Sproesser Mathias" userId="326f77df3314bb27" providerId="LiveId" clId="{2D7C41E8-885C-43F6-8E9D-733DAEB8FF09}" dt="2022-08-10T01:46:16.293" v="4636" actId="47"/>
        <pc:sldMkLst>
          <pc:docMk/>
          <pc:sldMk cId="892784300" sldId="765"/>
        </pc:sldMkLst>
        <pc:spChg chg="mod">
          <ac:chgData name="Marlon Sproesser Mathias" userId="326f77df3314bb27" providerId="LiveId" clId="{2D7C41E8-885C-43F6-8E9D-733DAEB8FF09}" dt="2022-08-07T01:09:33.632" v="3816" actId="20577"/>
          <ac:spMkLst>
            <pc:docMk/>
            <pc:sldMk cId="892784300" sldId="765"/>
            <ac:spMk id="2" creationId="{6057902D-220E-9AD6-E189-2015BF7CF0F9}"/>
          </ac:spMkLst>
        </pc:spChg>
        <pc:graphicFrameChg chg="mod">
          <ac:chgData name="Marlon Sproesser Mathias" userId="326f77df3314bb27" providerId="LiveId" clId="{2D7C41E8-885C-43F6-8E9D-733DAEB8FF09}" dt="2022-08-07T18:30:12.391" v="3960" actId="20577"/>
          <ac:graphicFrameMkLst>
            <pc:docMk/>
            <pc:sldMk cId="892784300" sldId="765"/>
            <ac:graphicFrameMk id="53" creationId="{2E570A18-26B0-B529-1F7C-245060F77D94}"/>
          </ac:graphicFrameMkLst>
        </pc:graphicFrameChg>
      </pc:sldChg>
      <pc:sldChg chg="add">
        <pc:chgData name="Marlon Sproesser Mathias" userId="326f77df3314bb27" providerId="LiveId" clId="{2D7C41E8-885C-43F6-8E9D-733DAEB8FF09}" dt="2022-08-09T19:29:41.779" v="4213" actId="2890"/>
        <pc:sldMkLst>
          <pc:docMk/>
          <pc:sldMk cId="1429154463" sldId="766"/>
        </pc:sldMkLst>
      </pc:sldChg>
    </pc:docChg>
  </pc:docChgLst>
  <pc:docChgLst>
    <pc:chgData name="Marlon Sproesser Mathias" userId="326f77df3314bb27" providerId="LiveId" clId="{B08AF539-4F44-4A85-86CC-BC5D078AA973}"/>
    <pc:docChg chg="undo custSel addSld delSld modSld">
      <pc:chgData name="Marlon Sproesser Mathias" userId="326f77df3314bb27" providerId="LiveId" clId="{B08AF539-4F44-4A85-86CC-BC5D078AA973}" dt="2024-07-26T18:55:13.282" v="21" actId="20577"/>
      <pc:docMkLst>
        <pc:docMk/>
      </pc:docMkLst>
      <pc:sldChg chg="modNotesTx">
        <pc:chgData name="Marlon Sproesser Mathias" userId="326f77df3314bb27" providerId="LiveId" clId="{B08AF539-4F44-4A85-86CC-BC5D078AA973}" dt="2024-07-26T18:52:59.056" v="1" actId="20577"/>
        <pc:sldMkLst>
          <pc:docMk/>
          <pc:sldMk cId="3850505907" sldId="741"/>
        </pc:sldMkLst>
      </pc:sldChg>
      <pc:sldChg chg="modNotesTx">
        <pc:chgData name="Marlon Sproesser Mathias" userId="326f77df3314bb27" providerId="LiveId" clId="{B08AF539-4F44-4A85-86CC-BC5D078AA973}" dt="2024-07-26T18:53:03.336" v="4" actId="20577"/>
        <pc:sldMkLst>
          <pc:docMk/>
          <pc:sldMk cId="984769821" sldId="742"/>
        </pc:sldMkLst>
      </pc:sldChg>
      <pc:sldChg chg="modNotesTx">
        <pc:chgData name="Marlon Sproesser Mathias" userId="326f77df3314bb27" providerId="LiveId" clId="{B08AF539-4F44-4A85-86CC-BC5D078AA973}" dt="2024-07-26T18:53:07.143" v="7" actId="20577"/>
        <pc:sldMkLst>
          <pc:docMk/>
          <pc:sldMk cId="874956344" sldId="744"/>
        </pc:sldMkLst>
      </pc:sldChg>
      <pc:sldChg chg="modNotesTx">
        <pc:chgData name="Marlon Sproesser Mathias" userId="326f77df3314bb27" providerId="LiveId" clId="{B08AF539-4F44-4A85-86CC-BC5D078AA973}" dt="2024-07-26T18:52:54.077" v="0" actId="20577"/>
        <pc:sldMkLst>
          <pc:docMk/>
          <pc:sldMk cId="2200816399" sldId="745"/>
        </pc:sldMkLst>
      </pc:sldChg>
      <pc:sldChg chg="modNotesTx">
        <pc:chgData name="Marlon Sproesser Mathias" userId="326f77df3314bb27" providerId="LiveId" clId="{B08AF539-4F44-4A85-86CC-BC5D078AA973}" dt="2024-07-26T18:53:13.488" v="10" actId="20577"/>
        <pc:sldMkLst>
          <pc:docMk/>
          <pc:sldMk cId="1615113279" sldId="747"/>
        </pc:sldMkLst>
      </pc:sldChg>
      <pc:sldChg chg="modNotesTx">
        <pc:chgData name="Marlon Sproesser Mathias" userId="326f77df3314bb27" providerId="LiveId" clId="{B08AF539-4F44-4A85-86CC-BC5D078AA973}" dt="2024-07-26T18:53:18.178" v="12" actId="20577"/>
        <pc:sldMkLst>
          <pc:docMk/>
          <pc:sldMk cId="2299625220" sldId="748"/>
        </pc:sldMkLst>
      </pc:sldChg>
      <pc:sldChg chg="addSp delSp modSp mod">
        <pc:chgData name="Marlon Sproesser Mathias" userId="326f77df3314bb27" providerId="LiveId" clId="{B08AF539-4F44-4A85-86CC-BC5D078AA973}" dt="2024-07-26T18:54:41.614" v="19" actId="26606"/>
        <pc:sldMkLst>
          <pc:docMk/>
          <pc:sldMk cId="3134410213" sldId="751"/>
        </pc:sldMkLst>
        <pc:spChg chg="mod">
          <ac:chgData name="Marlon Sproesser Mathias" userId="326f77df3314bb27" providerId="LiveId" clId="{B08AF539-4F44-4A85-86CC-BC5D078AA973}" dt="2024-07-26T18:54:41.614" v="19" actId="26606"/>
          <ac:spMkLst>
            <pc:docMk/>
            <pc:sldMk cId="3134410213" sldId="751"/>
            <ac:spMk id="2" creationId="{302966A6-2B70-16BE-EC63-9CD92EAEFD42}"/>
          </ac:spMkLst>
        </pc:spChg>
        <pc:spChg chg="mod">
          <ac:chgData name="Marlon Sproesser Mathias" userId="326f77df3314bb27" providerId="LiveId" clId="{B08AF539-4F44-4A85-86CC-BC5D078AA973}" dt="2024-07-26T18:54:41.614" v="19" actId="26606"/>
          <ac:spMkLst>
            <pc:docMk/>
            <pc:sldMk cId="3134410213" sldId="751"/>
            <ac:spMk id="3" creationId="{F4EBB819-BD3E-D11C-68D0-EFEB0161D376}"/>
          </ac:spMkLst>
        </pc:spChg>
        <pc:spChg chg="mod">
          <ac:chgData name="Marlon Sproesser Mathias" userId="326f77df3314bb27" providerId="LiveId" clId="{B08AF539-4F44-4A85-86CC-BC5D078AA973}" dt="2024-07-26T18:54:41.614" v="19" actId="26606"/>
          <ac:spMkLst>
            <pc:docMk/>
            <pc:sldMk cId="3134410213" sldId="751"/>
            <ac:spMk id="4" creationId="{42F4057C-7D6D-7290-8DE5-07404BBBA247}"/>
          </ac:spMkLst>
        </pc:spChg>
        <pc:spChg chg="mod">
          <ac:chgData name="Marlon Sproesser Mathias" userId="326f77df3314bb27" providerId="LiveId" clId="{B08AF539-4F44-4A85-86CC-BC5D078AA973}" dt="2024-07-26T18:54:41.614" v="19" actId="26606"/>
          <ac:spMkLst>
            <pc:docMk/>
            <pc:sldMk cId="3134410213" sldId="751"/>
            <ac:spMk id="5" creationId="{2DBDD72F-9AFB-988F-782C-4025BAFADEE1}"/>
          </ac:spMkLst>
        </pc:spChg>
        <pc:spChg chg="del">
          <ac:chgData name="Marlon Sproesser Mathias" userId="326f77df3314bb27" providerId="LiveId" clId="{B08AF539-4F44-4A85-86CC-BC5D078AA973}" dt="2024-07-26T18:54:41.614" v="19" actId="26606"/>
          <ac:spMkLst>
            <pc:docMk/>
            <pc:sldMk cId="3134410213" sldId="751"/>
            <ac:spMk id="12" creationId="{C4879EFC-8E62-4E00-973C-C45EE9EC676D}"/>
          </ac:spMkLst>
        </pc:spChg>
        <pc:spChg chg="del">
          <ac:chgData name="Marlon Sproesser Mathias" userId="326f77df3314bb27" providerId="LiveId" clId="{B08AF539-4F44-4A85-86CC-BC5D078AA973}" dt="2024-07-26T18:54:41.614" v="19" actId="26606"/>
          <ac:spMkLst>
            <pc:docMk/>
            <pc:sldMk cId="3134410213" sldId="751"/>
            <ac:spMk id="14" creationId="{D6A9C53F-5F90-40A5-8C85-5412D39C8C68}"/>
          </ac:spMkLst>
        </pc:spChg>
        <pc:spChg chg="add">
          <ac:chgData name="Marlon Sproesser Mathias" userId="326f77df3314bb27" providerId="LiveId" clId="{B08AF539-4F44-4A85-86CC-BC5D078AA973}" dt="2024-07-26T18:54:41.614" v="19" actId="26606"/>
          <ac:spMkLst>
            <pc:docMk/>
            <pc:sldMk cId="3134410213" sldId="751"/>
            <ac:spMk id="19" creationId="{88263A24-0C1F-4677-B43C-4AE14E276B27}"/>
          </ac:spMkLst>
        </pc:spChg>
        <pc:spChg chg="add">
          <ac:chgData name="Marlon Sproesser Mathias" userId="326f77df3314bb27" providerId="LiveId" clId="{B08AF539-4F44-4A85-86CC-BC5D078AA973}" dt="2024-07-26T18:54:41.614" v="19" actId="26606"/>
          <ac:spMkLst>
            <pc:docMk/>
            <pc:sldMk cId="3134410213" sldId="751"/>
            <ac:spMk id="21" creationId="{0ADDB668-2CA4-4D2B-9C34-3487CA330BA8}"/>
          </ac:spMkLst>
        </pc:spChg>
        <pc:spChg chg="add">
          <ac:chgData name="Marlon Sproesser Mathias" userId="326f77df3314bb27" providerId="LiveId" clId="{B08AF539-4F44-4A85-86CC-BC5D078AA973}" dt="2024-07-26T18:54:41.614" v="19" actId="26606"/>
          <ac:spMkLst>
            <pc:docMk/>
            <pc:sldMk cId="3134410213" sldId="751"/>
            <ac:spMk id="23" creationId="{2568BC19-F052-4108-93E1-6A3D1DEC072F}"/>
          </ac:spMkLst>
        </pc:spChg>
        <pc:spChg chg="add">
          <ac:chgData name="Marlon Sproesser Mathias" userId="326f77df3314bb27" providerId="LiveId" clId="{B08AF539-4F44-4A85-86CC-BC5D078AA973}" dt="2024-07-26T18:54:41.614" v="19" actId="26606"/>
          <ac:spMkLst>
            <pc:docMk/>
            <pc:sldMk cId="3134410213" sldId="751"/>
            <ac:spMk id="25" creationId="{D5FD337D-4D6B-4C8B-B6F5-121097E09881}"/>
          </ac:spMkLst>
        </pc:spChg>
        <pc:graphicFrameChg chg="add mod">
          <ac:chgData name="Marlon Sproesser Mathias" userId="326f77df3314bb27" providerId="LiveId" clId="{B08AF539-4F44-4A85-86CC-BC5D078AA973}" dt="2024-07-26T18:54:41.614" v="19" actId="26606"/>
          <ac:graphicFrameMkLst>
            <pc:docMk/>
            <pc:sldMk cId="3134410213" sldId="751"/>
            <ac:graphicFrameMk id="6" creationId="{6249591B-3778-F8C9-D93A-C4434DFEEBE9}"/>
          </ac:graphicFrameMkLst>
        </pc:graphicFrameChg>
        <pc:picChg chg="mod">
          <ac:chgData name="Marlon Sproesser Mathias" userId="326f77df3314bb27" providerId="LiveId" clId="{B08AF539-4F44-4A85-86CC-BC5D078AA973}" dt="2024-07-26T18:54:41.614" v="19" actId="26606"/>
          <ac:picMkLst>
            <pc:docMk/>
            <pc:sldMk cId="3134410213" sldId="751"/>
            <ac:picMk id="7" creationId="{390C9CCF-1AF9-872D-80E4-C062B86A3B50}"/>
          </ac:picMkLst>
        </pc:picChg>
      </pc:sldChg>
      <pc:sldChg chg="modNotesTx">
        <pc:chgData name="Marlon Sproesser Mathias" userId="326f77df3314bb27" providerId="LiveId" clId="{B08AF539-4F44-4A85-86CC-BC5D078AA973}" dt="2024-07-26T18:55:07.578" v="20" actId="20577"/>
        <pc:sldMkLst>
          <pc:docMk/>
          <pc:sldMk cId="1682066675" sldId="752"/>
        </pc:sldMkLst>
      </pc:sldChg>
      <pc:sldChg chg="modNotesTx">
        <pc:chgData name="Marlon Sproesser Mathias" userId="326f77df3314bb27" providerId="LiveId" clId="{B08AF539-4F44-4A85-86CC-BC5D078AA973}" dt="2024-07-26T18:55:13.282" v="21" actId="20577"/>
        <pc:sldMkLst>
          <pc:docMk/>
          <pc:sldMk cId="1345288533" sldId="753"/>
        </pc:sldMkLst>
      </pc:sldChg>
      <pc:sldChg chg="modSp mod">
        <pc:chgData name="Marlon Sproesser Mathias" userId="326f77df3314bb27" providerId="LiveId" clId="{B08AF539-4F44-4A85-86CC-BC5D078AA973}" dt="2024-07-26T18:54:24.080" v="18" actId="20577"/>
        <pc:sldMkLst>
          <pc:docMk/>
          <pc:sldMk cId="1429154463" sldId="766"/>
        </pc:sldMkLst>
        <pc:graphicFrameChg chg="mod modGraphic">
          <ac:chgData name="Marlon Sproesser Mathias" userId="326f77df3314bb27" providerId="LiveId" clId="{B08AF539-4F44-4A85-86CC-BC5D078AA973}" dt="2024-07-26T18:54:24.080" v="18" actId="20577"/>
          <ac:graphicFrameMkLst>
            <pc:docMk/>
            <pc:sldMk cId="1429154463" sldId="766"/>
            <ac:graphicFrameMk id="7" creationId="{7A74D78A-8B46-3C23-A8B3-68F900F3EB92}"/>
          </ac:graphicFrameMkLst>
        </pc:graphicFrameChg>
      </pc:sldChg>
      <pc:sldChg chg="new del">
        <pc:chgData name="Marlon Sproesser Mathias" userId="326f77df3314bb27" providerId="LiveId" clId="{B08AF539-4F44-4A85-86CC-BC5D078AA973}" dt="2024-07-26T18:53:09.999" v="9" actId="680"/>
        <pc:sldMkLst>
          <pc:docMk/>
          <pc:sldMk cId="4159280481" sldId="76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7057B-7B6C-41F7-8BDE-98AF7003A53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1BFC1E-ADBC-443B-B9B7-7E3F681FB68F}">
      <dgm:prSet/>
      <dgm:spPr/>
      <dgm:t>
        <a:bodyPr/>
        <a:lstStyle/>
        <a:p>
          <a:r>
            <a:rPr lang="pt-BR" dirty="0" err="1"/>
            <a:t>Perceptrons</a:t>
          </a:r>
          <a:endParaRPr lang="en-US" dirty="0"/>
        </a:p>
      </dgm:t>
    </dgm:pt>
    <dgm:pt modelId="{D1CAD1F1-D0D7-41B6-BA3E-5A637D46C95A}" type="parTrans" cxnId="{2283F79C-3EA6-465E-AC7F-ADA0B0D35648}">
      <dgm:prSet/>
      <dgm:spPr/>
      <dgm:t>
        <a:bodyPr/>
        <a:lstStyle/>
        <a:p>
          <a:endParaRPr lang="en-US"/>
        </a:p>
      </dgm:t>
    </dgm:pt>
    <dgm:pt modelId="{2DFE170D-D223-44BA-82B1-BE87FD50BC9D}" type="sibTrans" cxnId="{2283F79C-3EA6-465E-AC7F-ADA0B0D35648}">
      <dgm:prSet/>
      <dgm:spPr/>
      <dgm:t>
        <a:bodyPr/>
        <a:lstStyle/>
        <a:p>
          <a:endParaRPr lang="en-US"/>
        </a:p>
      </dgm:t>
    </dgm:pt>
    <dgm:pt modelId="{732A5E39-FCF4-4701-9B19-318269AF6C48}">
      <dgm:prSet/>
      <dgm:spPr/>
      <dgm:t>
        <a:bodyPr/>
        <a:lstStyle/>
        <a:p>
          <a:r>
            <a:rPr lang="pt-BR" dirty="0"/>
            <a:t>Classificação binária</a:t>
          </a:r>
          <a:endParaRPr lang="en-US" dirty="0"/>
        </a:p>
      </dgm:t>
    </dgm:pt>
    <dgm:pt modelId="{99F68DA4-0458-46D3-9B82-7922171C70C8}" type="parTrans" cxnId="{F327D579-9DF5-4D76-AF95-FC0D235FC4BD}">
      <dgm:prSet/>
      <dgm:spPr/>
      <dgm:t>
        <a:bodyPr/>
        <a:lstStyle/>
        <a:p>
          <a:endParaRPr lang="en-US"/>
        </a:p>
      </dgm:t>
    </dgm:pt>
    <dgm:pt modelId="{17F293CC-42EB-46E4-99F9-891872121AF3}" type="sibTrans" cxnId="{F327D579-9DF5-4D76-AF95-FC0D235FC4BD}">
      <dgm:prSet/>
      <dgm:spPr/>
      <dgm:t>
        <a:bodyPr/>
        <a:lstStyle/>
        <a:p>
          <a:endParaRPr lang="en-US"/>
        </a:p>
      </dgm:t>
    </dgm:pt>
    <dgm:pt modelId="{FD9AC7BD-DF77-4457-959A-2D012BF95AE5}">
      <dgm:prSet/>
      <dgm:spPr/>
      <dgm:t>
        <a:bodyPr/>
        <a:lstStyle/>
        <a:p>
          <a:r>
            <a:rPr lang="pt-BR" dirty="0"/>
            <a:t>Gradientes descendentes</a:t>
          </a:r>
          <a:endParaRPr lang="en-US" dirty="0"/>
        </a:p>
      </dgm:t>
    </dgm:pt>
    <dgm:pt modelId="{6D1C187A-835D-4CF1-9F12-185969864A64}" type="parTrans" cxnId="{1024FE29-069A-4D90-90FA-3EC84E023676}">
      <dgm:prSet/>
      <dgm:spPr/>
      <dgm:t>
        <a:bodyPr/>
        <a:lstStyle/>
        <a:p>
          <a:endParaRPr lang="en-US"/>
        </a:p>
      </dgm:t>
    </dgm:pt>
    <dgm:pt modelId="{4C5E390F-3710-405C-B8C5-155F8650CD28}" type="sibTrans" cxnId="{1024FE29-069A-4D90-90FA-3EC84E023676}">
      <dgm:prSet/>
      <dgm:spPr/>
      <dgm:t>
        <a:bodyPr/>
        <a:lstStyle/>
        <a:p>
          <a:endParaRPr lang="en-US"/>
        </a:p>
      </dgm:t>
    </dgm:pt>
    <dgm:pt modelId="{4B0EA637-7C2F-4B13-8F04-D80F50CA5B53}">
      <dgm:prSet/>
      <dgm:spPr/>
      <dgm:t>
        <a:bodyPr/>
        <a:lstStyle/>
        <a:p>
          <a:r>
            <a:rPr lang="pt-BR" dirty="0"/>
            <a:t>Trabalho 1</a:t>
          </a:r>
          <a:endParaRPr lang="en-US" dirty="0"/>
        </a:p>
      </dgm:t>
    </dgm:pt>
    <dgm:pt modelId="{D01A0F08-6174-479E-84D1-2C22C316C995}" type="parTrans" cxnId="{5ED4404D-B438-4171-A0EB-56100600179B}">
      <dgm:prSet/>
      <dgm:spPr/>
      <dgm:t>
        <a:bodyPr/>
        <a:lstStyle/>
        <a:p>
          <a:endParaRPr lang="en-US"/>
        </a:p>
      </dgm:t>
    </dgm:pt>
    <dgm:pt modelId="{A7FDB74E-481E-4C97-94D1-1724466EB5B3}" type="sibTrans" cxnId="{5ED4404D-B438-4171-A0EB-56100600179B}">
      <dgm:prSet/>
      <dgm:spPr/>
      <dgm:t>
        <a:bodyPr/>
        <a:lstStyle/>
        <a:p>
          <a:endParaRPr lang="en-US"/>
        </a:p>
      </dgm:t>
    </dgm:pt>
    <dgm:pt modelId="{1CAA8644-A0A0-420C-87D6-F563D5F98F1E}" type="pres">
      <dgm:prSet presAssocID="{C317057B-7B6C-41F7-8BDE-98AF7003A5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A931CC-B544-4A8C-9EC0-28DD0BC9F916}" type="pres">
      <dgm:prSet presAssocID="{231BFC1E-ADBC-443B-B9B7-7E3F681FB68F}" presName="hierRoot1" presStyleCnt="0"/>
      <dgm:spPr/>
    </dgm:pt>
    <dgm:pt modelId="{3DEDBB0E-8D24-4446-A84A-F3671782926C}" type="pres">
      <dgm:prSet presAssocID="{231BFC1E-ADBC-443B-B9B7-7E3F681FB68F}" presName="composite" presStyleCnt="0"/>
      <dgm:spPr/>
    </dgm:pt>
    <dgm:pt modelId="{F18463DC-72D5-4CB5-A190-911A6C2D4284}" type="pres">
      <dgm:prSet presAssocID="{231BFC1E-ADBC-443B-B9B7-7E3F681FB68F}" presName="background" presStyleLbl="node0" presStyleIdx="0" presStyleCnt="4"/>
      <dgm:spPr/>
    </dgm:pt>
    <dgm:pt modelId="{1F77A29C-375F-43AB-89D5-8B07AD08D87F}" type="pres">
      <dgm:prSet presAssocID="{231BFC1E-ADBC-443B-B9B7-7E3F681FB68F}" presName="text" presStyleLbl="fgAcc0" presStyleIdx="0" presStyleCnt="4">
        <dgm:presLayoutVars>
          <dgm:chPref val="3"/>
        </dgm:presLayoutVars>
      </dgm:prSet>
      <dgm:spPr/>
    </dgm:pt>
    <dgm:pt modelId="{B1A2A9B6-E190-42EF-9A9B-DC68BE1DBC6C}" type="pres">
      <dgm:prSet presAssocID="{231BFC1E-ADBC-443B-B9B7-7E3F681FB68F}" presName="hierChild2" presStyleCnt="0"/>
      <dgm:spPr/>
    </dgm:pt>
    <dgm:pt modelId="{A0D9B7E2-445B-4204-A8BE-A718C186CF52}" type="pres">
      <dgm:prSet presAssocID="{732A5E39-FCF4-4701-9B19-318269AF6C48}" presName="hierRoot1" presStyleCnt="0"/>
      <dgm:spPr/>
    </dgm:pt>
    <dgm:pt modelId="{34EFB953-CB5C-41E3-872E-A6AC9983E13D}" type="pres">
      <dgm:prSet presAssocID="{732A5E39-FCF4-4701-9B19-318269AF6C48}" presName="composite" presStyleCnt="0"/>
      <dgm:spPr/>
    </dgm:pt>
    <dgm:pt modelId="{1C622324-5065-49B5-9728-6EA32CEC46FF}" type="pres">
      <dgm:prSet presAssocID="{732A5E39-FCF4-4701-9B19-318269AF6C48}" presName="background" presStyleLbl="node0" presStyleIdx="1" presStyleCnt="4"/>
      <dgm:spPr/>
    </dgm:pt>
    <dgm:pt modelId="{23584B3B-7156-4B4F-8F7E-8403D357DEA3}" type="pres">
      <dgm:prSet presAssocID="{732A5E39-FCF4-4701-9B19-318269AF6C48}" presName="text" presStyleLbl="fgAcc0" presStyleIdx="1" presStyleCnt="4">
        <dgm:presLayoutVars>
          <dgm:chPref val="3"/>
        </dgm:presLayoutVars>
      </dgm:prSet>
      <dgm:spPr/>
    </dgm:pt>
    <dgm:pt modelId="{EECC68F9-E28C-494E-99A1-CE41E25F9824}" type="pres">
      <dgm:prSet presAssocID="{732A5E39-FCF4-4701-9B19-318269AF6C48}" presName="hierChild2" presStyleCnt="0"/>
      <dgm:spPr/>
    </dgm:pt>
    <dgm:pt modelId="{FED482A8-77A0-49B9-9ED9-E17D74DBE40C}" type="pres">
      <dgm:prSet presAssocID="{FD9AC7BD-DF77-4457-959A-2D012BF95AE5}" presName="hierRoot1" presStyleCnt="0"/>
      <dgm:spPr/>
    </dgm:pt>
    <dgm:pt modelId="{3E258185-6C84-4A61-98F6-4ED57D29802E}" type="pres">
      <dgm:prSet presAssocID="{FD9AC7BD-DF77-4457-959A-2D012BF95AE5}" presName="composite" presStyleCnt="0"/>
      <dgm:spPr/>
    </dgm:pt>
    <dgm:pt modelId="{32E23B46-8CFE-415D-A9C9-4D8BCBECEA29}" type="pres">
      <dgm:prSet presAssocID="{FD9AC7BD-DF77-4457-959A-2D012BF95AE5}" presName="background" presStyleLbl="node0" presStyleIdx="2" presStyleCnt="4"/>
      <dgm:spPr/>
    </dgm:pt>
    <dgm:pt modelId="{6BE34473-9516-4C61-BF3F-27497729D730}" type="pres">
      <dgm:prSet presAssocID="{FD9AC7BD-DF77-4457-959A-2D012BF95AE5}" presName="text" presStyleLbl="fgAcc0" presStyleIdx="2" presStyleCnt="4">
        <dgm:presLayoutVars>
          <dgm:chPref val="3"/>
        </dgm:presLayoutVars>
      </dgm:prSet>
      <dgm:spPr/>
    </dgm:pt>
    <dgm:pt modelId="{B4FA2C94-5A25-4626-8939-0786CC64FDA6}" type="pres">
      <dgm:prSet presAssocID="{FD9AC7BD-DF77-4457-959A-2D012BF95AE5}" presName="hierChild2" presStyleCnt="0"/>
      <dgm:spPr/>
    </dgm:pt>
    <dgm:pt modelId="{925AA8A3-8F02-4227-BE2A-DDFA86E73909}" type="pres">
      <dgm:prSet presAssocID="{4B0EA637-7C2F-4B13-8F04-D80F50CA5B53}" presName="hierRoot1" presStyleCnt="0"/>
      <dgm:spPr/>
    </dgm:pt>
    <dgm:pt modelId="{D6D96B14-CA20-4FBF-818F-29FAEF1C95C7}" type="pres">
      <dgm:prSet presAssocID="{4B0EA637-7C2F-4B13-8F04-D80F50CA5B53}" presName="composite" presStyleCnt="0"/>
      <dgm:spPr/>
    </dgm:pt>
    <dgm:pt modelId="{4002B8A9-5E68-4F56-B8FD-31D5D79FA1B6}" type="pres">
      <dgm:prSet presAssocID="{4B0EA637-7C2F-4B13-8F04-D80F50CA5B53}" presName="background" presStyleLbl="node0" presStyleIdx="3" presStyleCnt="4"/>
      <dgm:spPr/>
    </dgm:pt>
    <dgm:pt modelId="{5263958A-23C0-4650-B81B-1AD1C0FAB438}" type="pres">
      <dgm:prSet presAssocID="{4B0EA637-7C2F-4B13-8F04-D80F50CA5B53}" presName="text" presStyleLbl="fgAcc0" presStyleIdx="3" presStyleCnt="4">
        <dgm:presLayoutVars>
          <dgm:chPref val="3"/>
        </dgm:presLayoutVars>
      </dgm:prSet>
      <dgm:spPr/>
    </dgm:pt>
    <dgm:pt modelId="{0CAC3774-FA67-4734-B649-EEAAB9E61A19}" type="pres">
      <dgm:prSet presAssocID="{4B0EA637-7C2F-4B13-8F04-D80F50CA5B53}" presName="hierChild2" presStyleCnt="0"/>
      <dgm:spPr/>
    </dgm:pt>
  </dgm:ptLst>
  <dgm:cxnLst>
    <dgm:cxn modelId="{98CCE809-A37B-429B-8DAD-180DF0CAB81A}" type="presOf" srcId="{4B0EA637-7C2F-4B13-8F04-D80F50CA5B53}" destId="{5263958A-23C0-4650-B81B-1AD1C0FAB438}" srcOrd="0" destOrd="0" presId="urn:microsoft.com/office/officeart/2005/8/layout/hierarchy1"/>
    <dgm:cxn modelId="{1024FE29-069A-4D90-90FA-3EC84E023676}" srcId="{C317057B-7B6C-41F7-8BDE-98AF7003A53B}" destId="{FD9AC7BD-DF77-4457-959A-2D012BF95AE5}" srcOrd="2" destOrd="0" parTransId="{6D1C187A-835D-4CF1-9F12-185969864A64}" sibTransId="{4C5E390F-3710-405C-B8C5-155F8650CD28}"/>
    <dgm:cxn modelId="{C1223039-28AA-4E04-9DF9-E877359838E7}" type="presOf" srcId="{FD9AC7BD-DF77-4457-959A-2D012BF95AE5}" destId="{6BE34473-9516-4C61-BF3F-27497729D730}" srcOrd="0" destOrd="0" presId="urn:microsoft.com/office/officeart/2005/8/layout/hierarchy1"/>
    <dgm:cxn modelId="{5ED4404D-B438-4171-A0EB-56100600179B}" srcId="{C317057B-7B6C-41F7-8BDE-98AF7003A53B}" destId="{4B0EA637-7C2F-4B13-8F04-D80F50CA5B53}" srcOrd="3" destOrd="0" parTransId="{D01A0F08-6174-479E-84D1-2C22C316C995}" sibTransId="{A7FDB74E-481E-4C97-94D1-1724466EB5B3}"/>
    <dgm:cxn modelId="{F327D579-9DF5-4D76-AF95-FC0D235FC4BD}" srcId="{C317057B-7B6C-41F7-8BDE-98AF7003A53B}" destId="{732A5E39-FCF4-4701-9B19-318269AF6C48}" srcOrd="1" destOrd="0" parTransId="{99F68DA4-0458-46D3-9B82-7922171C70C8}" sibTransId="{17F293CC-42EB-46E4-99F9-891872121AF3}"/>
    <dgm:cxn modelId="{2283F79C-3EA6-465E-AC7F-ADA0B0D35648}" srcId="{C317057B-7B6C-41F7-8BDE-98AF7003A53B}" destId="{231BFC1E-ADBC-443B-B9B7-7E3F681FB68F}" srcOrd="0" destOrd="0" parTransId="{D1CAD1F1-D0D7-41B6-BA3E-5A637D46C95A}" sibTransId="{2DFE170D-D223-44BA-82B1-BE87FD50BC9D}"/>
    <dgm:cxn modelId="{A41BB6C9-91DE-493D-9766-A9E0EB19854D}" type="presOf" srcId="{C317057B-7B6C-41F7-8BDE-98AF7003A53B}" destId="{1CAA8644-A0A0-420C-87D6-F563D5F98F1E}" srcOrd="0" destOrd="0" presId="urn:microsoft.com/office/officeart/2005/8/layout/hierarchy1"/>
    <dgm:cxn modelId="{E4D6A0DC-524C-40AB-B59D-2EAB118A3F54}" type="presOf" srcId="{732A5E39-FCF4-4701-9B19-318269AF6C48}" destId="{23584B3B-7156-4B4F-8F7E-8403D357DEA3}" srcOrd="0" destOrd="0" presId="urn:microsoft.com/office/officeart/2005/8/layout/hierarchy1"/>
    <dgm:cxn modelId="{C825FEE6-8F69-496F-BA44-22AA2693617F}" type="presOf" srcId="{231BFC1E-ADBC-443B-B9B7-7E3F681FB68F}" destId="{1F77A29C-375F-43AB-89D5-8B07AD08D87F}" srcOrd="0" destOrd="0" presId="urn:microsoft.com/office/officeart/2005/8/layout/hierarchy1"/>
    <dgm:cxn modelId="{9C378262-3CD4-411B-8093-51AF58EB7961}" type="presParOf" srcId="{1CAA8644-A0A0-420C-87D6-F563D5F98F1E}" destId="{EAA931CC-B544-4A8C-9EC0-28DD0BC9F916}" srcOrd="0" destOrd="0" presId="urn:microsoft.com/office/officeart/2005/8/layout/hierarchy1"/>
    <dgm:cxn modelId="{7CBB8004-E5E2-4EAF-BBBF-E3D671B17157}" type="presParOf" srcId="{EAA931CC-B544-4A8C-9EC0-28DD0BC9F916}" destId="{3DEDBB0E-8D24-4446-A84A-F3671782926C}" srcOrd="0" destOrd="0" presId="urn:microsoft.com/office/officeart/2005/8/layout/hierarchy1"/>
    <dgm:cxn modelId="{64E50025-35ED-431C-AC86-A21A2AD933A7}" type="presParOf" srcId="{3DEDBB0E-8D24-4446-A84A-F3671782926C}" destId="{F18463DC-72D5-4CB5-A190-911A6C2D4284}" srcOrd="0" destOrd="0" presId="urn:microsoft.com/office/officeart/2005/8/layout/hierarchy1"/>
    <dgm:cxn modelId="{0B12CBF2-4168-45BF-9D5D-6A34B12659BC}" type="presParOf" srcId="{3DEDBB0E-8D24-4446-A84A-F3671782926C}" destId="{1F77A29C-375F-43AB-89D5-8B07AD08D87F}" srcOrd="1" destOrd="0" presId="urn:microsoft.com/office/officeart/2005/8/layout/hierarchy1"/>
    <dgm:cxn modelId="{3AC8B8F6-1338-49E3-9762-56CAD37C2450}" type="presParOf" srcId="{EAA931CC-B544-4A8C-9EC0-28DD0BC9F916}" destId="{B1A2A9B6-E190-42EF-9A9B-DC68BE1DBC6C}" srcOrd="1" destOrd="0" presId="urn:microsoft.com/office/officeart/2005/8/layout/hierarchy1"/>
    <dgm:cxn modelId="{13DCCCC2-9C67-456F-8CDE-F33140946D4A}" type="presParOf" srcId="{1CAA8644-A0A0-420C-87D6-F563D5F98F1E}" destId="{A0D9B7E2-445B-4204-A8BE-A718C186CF52}" srcOrd="1" destOrd="0" presId="urn:microsoft.com/office/officeart/2005/8/layout/hierarchy1"/>
    <dgm:cxn modelId="{2383A10B-FC29-4A7B-A0B6-B49D675642EA}" type="presParOf" srcId="{A0D9B7E2-445B-4204-A8BE-A718C186CF52}" destId="{34EFB953-CB5C-41E3-872E-A6AC9983E13D}" srcOrd="0" destOrd="0" presId="urn:microsoft.com/office/officeart/2005/8/layout/hierarchy1"/>
    <dgm:cxn modelId="{347D9A61-DAEB-4E53-A32D-AD99826C6E0D}" type="presParOf" srcId="{34EFB953-CB5C-41E3-872E-A6AC9983E13D}" destId="{1C622324-5065-49B5-9728-6EA32CEC46FF}" srcOrd="0" destOrd="0" presId="urn:microsoft.com/office/officeart/2005/8/layout/hierarchy1"/>
    <dgm:cxn modelId="{E2E3C169-FF11-487C-AF50-06D86C30920E}" type="presParOf" srcId="{34EFB953-CB5C-41E3-872E-A6AC9983E13D}" destId="{23584B3B-7156-4B4F-8F7E-8403D357DEA3}" srcOrd="1" destOrd="0" presId="urn:microsoft.com/office/officeart/2005/8/layout/hierarchy1"/>
    <dgm:cxn modelId="{835F34D4-F731-4EB6-9CF6-12EAC0439D2D}" type="presParOf" srcId="{A0D9B7E2-445B-4204-A8BE-A718C186CF52}" destId="{EECC68F9-E28C-494E-99A1-CE41E25F9824}" srcOrd="1" destOrd="0" presId="urn:microsoft.com/office/officeart/2005/8/layout/hierarchy1"/>
    <dgm:cxn modelId="{46443DD6-9633-40E7-990B-83A5DE6EE314}" type="presParOf" srcId="{1CAA8644-A0A0-420C-87D6-F563D5F98F1E}" destId="{FED482A8-77A0-49B9-9ED9-E17D74DBE40C}" srcOrd="2" destOrd="0" presId="urn:microsoft.com/office/officeart/2005/8/layout/hierarchy1"/>
    <dgm:cxn modelId="{AA446C54-3760-4C12-B25D-4519E37BA563}" type="presParOf" srcId="{FED482A8-77A0-49B9-9ED9-E17D74DBE40C}" destId="{3E258185-6C84-4A61-98F6-4ED57D29802E}" srcOrd="0" destOrd="0" presId="urn:microsoft.com/office/officeart/2005/8/layout/hierarchy1"/>
    <dgm:cxn modelId="{4DC3A0D4-BE3C-49BC-9395-D72B5A2699E4}" type="presParOf" srcId="{3E258185-6C84-4A61-98F6-4ED57D29802E}" destId="{32E23B46-8CFE-415D-A9C9-4D8BCBECEA29}" srcOrd="0" destOrd="0" presId="urn:microsoft.com/office/officeart/2005/8/layout/hierarchy1"/>
    <dgm:cxn modelId="{EF2C29B6-705C-415D-8593-ADBB73B6AE1F}" type="presParOf" srcId="{3E258185-6C84-4A61-98F6-4ED57D29802E}" destId="{6BE34473-9516-4C61-BF3F-27497729D730}" srcOrd="1" destOrd="0" presId="urn:microsoft.com/office/officeart/2005/8/layout/hierarchy1"/>
    <dgm:cxn modelId="{1F44F708-6BCB-44E1-B53D-BE97A4065783}" type="presParOf" srcId="{FED482A8-77A0-49B9-9ED9-E17D74DBE40C}" destId="{B4FA2C94-5A25-4626-8939-0786CC64FDA6}" srcOrd="1" destOrd="0" presId="urn:microsoft.com/office/officeart/2005/8/layout/hierarchy1"/>
    <dgm:cxn modelId="{B8D0D048-8CD5-4180-B8F0-25140372781F}" type="presParOf" srcId="{1CAA8644-A0A0-420C-87D6-F563D5F98F1E}" destId="{925AA8A3-8F02-4227-BE2A-DDFA86E73909}" srcOrd="3" destOrd="0" presId="urn:microsoft.com/office/officeart/2005/8/layout/hierarchy1"/>
    <dgm:cxn modelId="{B8593592-4E03-4A13-B8BC-DA2D667D9EE5}" type="presParOf" srcId="{925AA8A3-8F02-4227-BE2A-DDFA86E73909}" destId="{D6D96B14-CA20-4FBF-818F-29FAEF1C95C7}" srcOrd="0" destOrd="0" presId="urn:microsoft.com/office/officeart/2005/8/layout/hierarchy1"/>
    <dgm:cxn modelId="{B28D4B46-C67C-4156-806B-3E7A1313EA27}" type="presParOf" srcId="{D6D96B14-CA20-4FBF-818F-29FAEF1C95C7}" destId="{4002B8A9-5E68-4F56-B8FD-31D5D79FA1B6}" srcOrd="0" destOrd="0" presId="urn:microsoft.com/office/officeart/2005/8/layout/hierarchy1"/>
    <dgm:cxn modelId="{A2373028-0A0D-467E-9B7D-EC5E2F514D96}" type="presParOf" srcId="{D6D96B14-CA20-4FBF-818F-29FAEF1C95C7}" destId="{5263958A-23C0-4650-B81B-1AD1C0FAB438}" srcOrd="1" destOrd="0" presId="urn:microsoft.com/office/officeart/2005/8/layout/hierarchy1"/>
    <dgm:cxn modelId="{2CE58991-5E4A-45CA-B887-460D3869DA53}" type="presParOf" srcId="{925AA8A3-8F02-4227-BE2A-DDFA86E73909}" destId="{0CAC3774-FA67-4734-B649-EEAAB9E61A1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463DC-72D5-4CB5-A190-911A6C2D4284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7A29C-375F-43AB-89D5-8B07AD08D87F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 err="1"/>
            <a:t>Perceptrons</a:t>
          </a:r>
          <a:endParaRPr lang="en-US" sz="2400" kern="1200" dirty="0"/>
        </a:p>
      </dsp:txBody>
      <dsp:txXfrm>
        <a:off x="284635" y="1070626"/>
        <a:ext cx="2090204" cy="1297804"/>
      </dsp:txXfrm>
    </dsp:sp>
    <dsp:sp modelId="{1C622324-5065-49B5-9728-6EA32CEC46FF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84B3B-7156-4B4F-8F7E-8403D357DEA3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Classificação binária</a:t>
          </a:r>
          <a:endParaRPr lang="en-US" sz="2400" kern="1200" dirty="0"/>
        </a:p>
      </dsp:txBody>
      <dsp:txXfrm>
        <a:off x="2938029" y="1070626"/>
        <a:ext cx="2090204" cy="1297804"/>
      </dsp:txXfrm>
    </dsp:sp>
    <dsp:sp modelId="{32E23B46-8CFE-415D-A9C9-4D8BCBECEA29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34473-9516-4C61-BF3F-27497729D730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Gradientes descendentes</a:t>
          </a:r>
          <a:endParaRPr lang="en-US" sz="2400" kern="1200" dirty="0"/>
        </a:p>
      </dsp:txBody>
      <dsp:txXfrm>
        <a:off x="5591423" y="1070626"/>
        <a:ext cx="2090204" cy="1297804"/>
      </dsp:txXfrm>
    </dsp:sp>
    <dsp:sp modelId="{4002B8A9-5E68-4F56-B8FD-31D5D79FA1B6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3958A-23C0-4650-B81B-1AD1C0FAB438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Trabalho 1</a:t>
          </a:r>
          <a:endParaRPr lang="en-US" sz="2400" kern="1200" dirty="0"/>
        </a:p>
      </dsp:txBody>
      <dsp:txXfrm>
        <a:off x="8244817" y="1070626"/>
        <a:ext cx="2090204" cy="129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6861F-B356-42EC-9AE7-0001762C9A3A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86AF6-78E6-412F-8F40-ED51D814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83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primeiros</a:t>
            </a:r>
            <a:r>
              <a:rPr lang="en-US" dirty="0"/>
              <a:t> </a:t>
            </a:r>
            <a:r>
              <a:rPr lang="en-US" dirty="0" err="1"/>
              <a:t>termos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eqs</a:t>
            </a:r>
            <a:r>
              <a:rPr lang="en-US" dirty="0"/>
              <a:t> à </a:t>
            </a:r>
            <a:r>
              <a:rPr lang="en-US" dirty="0" err="1"/>
              <a:t>direita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iguais</a:t>
            </a:r>
            <a:r>
              <a:rPr lang="en-US" dirty="0"/>
              <a:t>.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facilita</a:t>
            </a:r>
            <a:r>
              <a:rPr lang="en-US" dirty="0"/>
              <a:t> o </a:t>
            </a:r>
            <a:r>
              <a:rPr lang="en-US" dirty="0" err="1"/>
              <a:t>cálculo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23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57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70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64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1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7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96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27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16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6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2D91-BBD5-E236-5C11-1F11BC8A1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7C62E-A79C-4433-C38B-8958B47F5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2AF4-EFD1-BEE5-4B94-DD331B99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66FB-B60C-F75F-B1F6-6A859536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/>
              <a:t>PECE – Poli: Introdução a Redes Neurais</a:t>
            </a:r>
            <a:endParaRPr lang="pt-BR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931AA-D637-B576-BE02-3030BAD8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8B29-3C88-EEBB-8382-6CF5D760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AF04F-FD21-B3CF-8BB2-3EF0B2C86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A6C3-CBE8-000D-AFF2-742B37BE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BA8C-A07B-7B8F-20C3-134F7045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C410-1E0D-AF2F-171C-A03A0311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59C35-3178-58CD-2A26-B474CEAA5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F30DC-1DC7-7672-9F76-17F610D8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B266-F9F5-72BE-031C-5900BE20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4F4C-13EB-EA78-61A3-5DF88BBF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3776-A747-08E4-3D08-B9E8284B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7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6523-72BC-11FC-5178-847B1F82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6266-E1FD-4F2B-2779-D249E928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509A-2C55-5956-F678-87FE4432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F9C2-EB61-8942-46F4-1725D753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DE099-DB71-F217-81B7-75A859CF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8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4EBF-F33E-AFAC-7BA8-5E9C0A64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51C5D-CBCB-A713-A065-FA8394CDC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C4B78-6F1D-45D8-B34A-D2756ABB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F9A33-804F-088E-3510-D1B66971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EE16-8506-6365-B437-86212B66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72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8A7D-AC11-936B-B607-C328779F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2386-5A0C-5D94-A681-3631668FE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ED2FC-C962-6DC3-3323-2DF6A4EEF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883E3-F65A-FAC7-C506-B34B0541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04B1E-BE4D-280C-4060-7D41ACA1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3F962-E4E8-6FF2-2E56-CCCF3330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1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9093-EE02-9476-C71B-B533A3B7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A343B-4D6C-BC7F-3A64-BF04B35C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B661F-2B17-A48A-9BB7-AC1C666D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6DBBA-CBD9-5F8F-13D1-FDF91605D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EC9D9-87B2-013A-955B-F843B48B2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8F836-8B91-6676-6952-2120912B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27C22-8BEE-09DA-E18E-FF8F57FE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3A4E2-1B47-A885-8E62-E17B847E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0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4A5F-C9D3-6853-5CA5-4FD6997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A21A0-6F22-EA3D-8167-3E86361F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20FD5-F01B-9309-5093-B1FCAB15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016E5-9E26-D022-54C1-65D0DEDB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6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D5A76-58AD-0A64-5137-25ED8A6F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B4A5D-96AB-8905-3748-C66CEE9A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084FF-888A-B58B-D58E-8363DE70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3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637C-4A2A-664D-0E90-DF50B247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1908-8BCF-E37D-AC43-4DB83F60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95ADA-B7B8-2A33-0177-CDB6EC09E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D5D72-80E8-5406-E871-ECC621E3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273CB-A7E5-DFBF-3043-DDFD4BB6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6555D-A8D5-2C7A-D70F-9F013E5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4AF7-A5FA-7F74-A046-4B10736C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D6D6A-C3D9-AF13-3506-83B0E83F1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EAE09-61AA-3A92-E244-6331B0D3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BB379-3093-5E2A-E65E-8F48A0D3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40ECA-3BC6-D8F0-9123-13BE84AC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3EE66-10A6-4B70-E3AC-61C84573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4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88438-4FDC-62D9-A9D5-9EDEE5F7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27BB3-B0E7-A1D4-DFA2-9A57302A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1D99-DC0F-24F9-7515-58CA7423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C089-2F42-10D9-21AC-FB235EB78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39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pt-BR" noProof="0"/>
              <a:t>PECE – Poli: Introdução a Redes Neurais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6244B-4F38-F3B5-A596-29025A2FB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39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413BC0CD-964A-4DEF-9C62-745A81071F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02FBD-3085-45B4-30F7-BA4AB34E4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65" y="1783959"/>
            <a:ext cx="5360350" cy="2265527"/>
          </a:xfrm>
        </p:spPr>
        <p:txBody>
          <a:bodyPr anchor="b"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Introdução a Redes Neurais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B88DC-341D-FD48-E725-889AFF49E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2165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Marlon Sproesser Mathias</a:t>
            </a:r>
          </a:p>
        </p:txBody>
      </p:sp>
      <p:sp>
        <p:nvSpPr>
          <p:cNvPr id="59" name="Freeform: Shape 5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5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Picture 2" descr="logo">
            <a:extLst>
              <a:ext uri="{FF2B5EF4-FFF2-40B4-BE49-F238E27FC236}">
                <a16:creationId xmlns:a16="http://schemas.microsoft.com/office/drawing/2014/main" id="{BCF45619-DADF-58B8-9BB6-99B7E365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920549"/>
            <a:ext cx="4047843" cy="164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39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44385-C8AB-8F39-8068-CB7B36BD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/>
              <a:t>Função de custo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E209E8-26DC-3E1C-BF73-3D67B39CBE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/>
                  <a:t>Como comparar a saída da RNA com a “verdade”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pt-BR" sz="2000" dirty="0"/>
                  <a:t> é a previsão da rede no ponto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pt-BR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pt-BR" sz="2000" dirty="0"/>
                  <a:t> é o valor de referência no ponto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pt-BR" sz="2000" dirty="0"/>
              </a:p>
              <a:p>
                <a:r>
                  <a:rPr lang="pt-BR" sz="2000" dirty="0"/>
                  <a:t>Função de erro logística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E209E8-26DC-3E1C-BF73-3D67B39CB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  <a:blipFill>
                <a:blip r:embed="rId3"/>
                <a:stretch>
                  <a:fillRect l="-1370" t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3FB6448-AD62-C54D-D4C2-3F5193F90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588" y="1377863"/>
            <a:ext cx="5452532" cy="5179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62930-0C77-6C7F-BF23-6E7FF300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ED380-52C6-2FED-7866-6EF7FA97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3AA3C2C-C3FE-8F27-CC5B-BCEA53D0D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489529"/>
            <a:ext cx="7619471" cy="317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8CDA00-2DA3-1F0D-346A-01F6B6DE961F}"/>
              </a:ext>
            </a:extLst>
          </p:cNvPr>
          <p:cNvSpPr txBox="1"/>
          <p:nvPr/>
        </p:nvSpPr>
        <p:spPr>
          <a:xfrm>
            <a:off x="6331718" y="573233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https://towardsdatascience.com/logistic-regression-from-scratch-69db4f587e17</a:t>
            </a:r>
          </a:p>
        </p:txBody>
      </p:sp>
    </p:spTree>
    <p:extLst>
      <p:ext uri="{BB962C8B-B14F-4D97-AF65-F5344CB8AC3E}">
        <p14:creationId xmlns:p14="http://schemas.microsoft.com/office/powerpoint/2010/main" val="161511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44385-C8AB-8F39-8068-CB7B36BD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/>
              <a:t>Função de custo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E209E8-26DC-3E1C-BF73-3D67B39CBE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4008384" cy="2532962"/>
              </a:xfrm>
            </p:spPr>
            <p:txBody>
              <a:bodyPr>
                <a:normAutofit/>
              </a:bodyPr>
              <a:lstStyle/>
              <a:p>
                <a:r>
                  <a:rPr lang="pt-BR" sz="2000" dirty="0"/>
                  <a:t>Como comparar a saída da RNA com a “verdade”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pt-BR" sz="2000" dirty="0"/>
                  <a:t> é a previsão da rede no ponto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pt-BR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pt-BR" sz="2000" dirty="0"/>
                  <a:t> é o valor de referência no ponto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pt-BR" sz="2000" dirty="0"/>
              </a:p>
              <a:p>
                <a:r>
                  <a:rPr lang="pt-BR" sz="2000" dirty="0"/>
                  <a:t>Função de erro logística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E209E8-26DC-3E1C-BF73-3D67B39CB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4008384" cy="2532962"/>
              </a:xfrm>
              <a:blipFill>
                <a:blip r:embed="rId3"/>
                <a:stretch>
                  <a:fillRect l="-1370" t="-2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3FB6448-AD62-C54D-D4C2-3F5193F90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949" y="501435"/>
            <a:ext cx="4214862" cy="4004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62930-0C77-6C7F-BF23-6E7FF300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ED380-52C6-2FED-7866-6EF7FA97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3AA3C2C-C3FE-8F27-CC5B-BCEA53D0D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000041"/>
            <a:ext cx="7619471" cy="317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8CDA00-2DA3-1F0D-346A-01F6B6DE961F}"/>
              </a:ext>
            </a:extLst>
          </p:cNvPr>
          <p:cNvSpPr txBox="1"/>
          <p:nvPr/>
        </p:nvSpPr>
        <p:spPr>
          <a:xfrm>
            <a:off x="6544782" y="407522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https://towardsdatascience.com/logistic-regression-from-scratch-69db4f587e17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927EC0-90B4-4AF5-2A58-53FE0062D7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0538" y="5266253"/>
            <a:ext cx="8540683" cy="116966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1D4BAC4-7068-9191-CE48-9BAC54F27F67}"/>
              </a:ext>
            </a:extLst>
          </p:cNvPr>
          <p:cNvSpPr txBox="1">
            <a:spLocks/>
          </p:cNvSpPr>
          <p:nvPr/>
        </p:nvSpPr>
        <p:spPr>
          <a:xfrm>
            <a:off x="4002159" y="4862161"/>
            <a:ext cx="4957439" cy="423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Aplicando a todos os pontos de treino:</a:t>
            </a:r>
          </a:p>
        </p:txBody>
      </p:sp>
    </p:spTree>
    <p:extLst>
      <p:ext uri="{BB962C8B-B14F-4D97-AF65-F5344CB8AC3E}">
        <p14:creationId xmlns:p14="http://schemas.microsoft.com/office/powerpoint/2010/main" val="2299625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252F3-C2F3-8CA2-4704-3DDCAA2D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pt-BR" sz="3600"/>
              <a:t>Propagação para frente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7D7DC-B771-2811-964E-E2A1FEFBD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065" y="2031101"/>
                <a:ext cx="4814701" cy="3511943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pt-BR" sz="1800" dirty="0"/>
              </a:p>
              <a:p>
                <a:endParaRPr lang="pt-BR" sz="1800" dirty="0"/>
              </a:p>
              <a:p>
                <a:r>
                  <a:rPr lang="pt-BR" sz="1800" dirty="0"/>
                  <a:t>Ou, de forma matricial: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pt-BR" sz="1800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pt-BR" sz="1800" dirty="0">
                    <a:sym typeface="Wingdings" panose="05000000000000000000" pitchFamily="2" charset="2"/>
                  </a:rPr>
                  <a:t>  Tangente hiperbólica</a:t>
                </a:r>
                <a:endParaRPr lang="pt-BR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pt-BR" sz="1800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pt-BR" sz="1800" dirty="0">
                    <a:sym typeface="Wingdings" panose="05000000000000000000" pitchFamily="2" charset="2"/>
                  </a:rPr>
                  <a:t>  Sigmoide</a:t>
                </a:r>
                <a:endParaRPr lang="pt-B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7D7DC-B771-2811-964E-E2A1FEFBD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065" y="2031101"/>
                <a:ext cx="4814701" cy="3511943"/>
              </a:xfrm>
              <a:blipFill>
                <a:blip r:embed="rId2"/>
                <a:stretch>
                  <a:fillRect l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A33E01EE-6B58-752C-155F-3F82E6B90E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2" r="17531" b="2"/>
          <a:stretch/>
        </p:blipFill>
        <p:spPr>
          <a:xfrm>
            <a:off x="6055586" y="650494"/>
            <a:ext cx="5492322" cy="532414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E5D4E-1214-7571-11AC-B787F24E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F7DE9-975F-A4E3-684B-D177B694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98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7BD24-EE9E-EBA7-A35C-1A3A9CC3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2814700" cy="4680583"/>
          </a:xfrm>
        </p:spPr>
        <p:txBody>
          <a:bodyPr anchor="ctr">
            <a:normAutofit/>
          </a:bodyPr>
          <a:lstStyle/>
          <a:p>
            <a:r>
              <a:rPr lang="pt-BR" sz="3600" dirty="0"/>
              <a:t>Propagação para frente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520E141-7441-A366-1F97-779007633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26676" y="1239927"/>
                <a:ext cx="2933417" cy="468058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000" b="1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2000" b="1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000" b="1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2000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520E141-7441-A366-1F97-779007633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6676" y="1239927"/>
                <a:ext cx="2933417" cy="46805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5306A-D7FD-5FB3-C8EB-1EA3A93F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B3FEE-1E44-9105-C3F2-3EC53634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7A74D78A-8B46-3C23-A8B3-68F900F3EB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1387802"/>
                  </p:ext>
                </p:extLst>
              </p:nvPr>
            </p:nvGraphicFramePr>
            <p:xfrm>
              <a:off x="7249488" y="1018682"/>
              <a:ext cx="4053738" cy="490773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51246">
                      <a:extLst>
                        <a:ext uri="{9D8B030D-6E8A-4147-A177-3AD203B41FA5}">
                          <a16:colId xmlns:a16="http://schemas.microsoft.com/office/drawing/2014/main" val="454533684"/>
                        </a:ext>
                      </a:extLst>
                    </a:gridCol>
                    <a:gridCol w="1351246">
                      <a:extLst>
                        <a:ext uri="{9D8B030D-6E8A-4147-A177-3AD203B41FA5}">
                          <a16:colId xmlns:a16="http://schemas.microsoft.com/office/drawing/2014/main" val="1834119890"/>
                        </a:ext>
                      </a:extLst>
                    </a:gridCol>
                    <a:gridCol w="1351246">
                      <a:extLst>
                        <a:ext uri="{9D8B030D-6E8A-4147-A177-3AD203B41FA5}">
                          <a16:colId xmlns:a16="http://schemas.microsoft.com/office/drawing/2014/main" val="3574047175"/>
                        </a:ext>
                      </a:extLst>
                    </a:gridCol>
                  </a:tblGrid>
                  <a:tr h="4907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/>
                            <a:t>Variável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Linhas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/>
                            <a:t>Colunas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8806618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noProof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1781234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noProof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73620266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noProof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046355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noProof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5145528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noProof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9767454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noProof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7488304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noProof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5391883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noProof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1730182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noProof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1776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7A74D78A-8B46-3C23-A8B3-68F900F3EB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1387802"/>
                  </p:ext>
                </p:extLst>
              </p:nvPr>
            </p:nvGraphicFramePr>
            <p:xfrm>
              <a:off x="7249488" y="1018682"/>
              <a:ext cx="4053738" cy="490773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51246">
                      <a:extLst>
                        <a:ext uri="{9D8B030D-6E8A-4147-A177-3AD203B41FA5}">
                          <a16:colId xmlns:a16="http://schemas.microsoft.com/office/drawing/2014/main" val="454533684"/>
                        </a:ext>
                      </a:extLst>
                    </a:gridCol>
                    <a:gridCol w="1351246">
                      <a:extLst>
                        <a:ext uri="{9D8B030D-6E8A-4147-A177-3AD203B41FA5}">
                          <a16:colId xmlns:a16="http://schemas.microsoft.com/office/drawing/2014/main" val="1834119890"/>
                        </a:ext>
                      </a:extLst>
                    </a:gridCol>
                    <a:gridCol w="1351246">
                      <a:extLst>
                        <a:ext uri="{9D8B030D-6E8A-4147-A177-3AD203B41FA5}">
                          <a16:colId xmlns:a16="http://schemas.microsoft.com/office/drawing/2014/main" val="3574047175"/>
                        </a:ext>
                      </a:extLst>
                    </a:gridCol>
                  </a:tblGrid>
                  <a:tr h="4907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/>
                            <a:t>Variável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Linhas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/>
                            <a:t>Colunas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8806618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0" t="-102500" r="-201802" b="-80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1781234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0" t="-200000" r="-201802" b="-698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73620266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0" t="-303750" r="-201802" b="-6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046355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0" t="-398765" r="-20180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5145528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0" t="-498765" r="-20180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9767454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0" t="-606250" r="-201802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7488304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0" t="-697531" r="-201802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5391883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0" t="-807500" r="-201802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1730182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0" t="-896296" r="-201802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1776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61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7BD24-EE9E-EBA7-A35C-1A3A9CC3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2814700" cy="4680583"/>
          </a:xfrm>
        </p:spPr>
        <p:txBody>
          <a:bodyPr anchor="ctr">
            <a:normAutofit/>
          </a:bodyPr>
          <a:lstStyle/>
          <a:p>
            <a:r>
              <a:rPr lang="pt-BR" sz="3600" dirty="0"/>
              <a:t>Propagação para frente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520E141-7441-A366-1F97-779007633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26676" y="1239927"/>
                <a:ext cx="2933417" cy="468058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000" b="1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2000" b="1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000" b="1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pt-BR" sz="2000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520E141-7441-A366-1F97-779007633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6676" y="1239927"/>
                <a:ext cx="2933417" cy="46805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5306A-D7FD-5FB3-C8EB-1EA3A93F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B3FEE-1E44-9105-C3F2-3EC53634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7A74D78A-8B46-3C23-A8B3-68F900F3EB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4405151"/>
                  </p:ext>
                </p:extLst>
              </p:nvPr>
            </p:nvGraphicFramePr>
            <p:xfrm>
              <a:off x="7249488" y="1018682"/>
              <a:ext cx="4053738" cy="490773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51246">
                      <a:extLst>
                        <a:ext uri="{9D8B030D-6E8A-4147-A177-3AD203B41FA5}">
                          <a16:colId xmlns:a16="http://schemas.microsoft.com/office/drawing/2014/main" val="454533684"/>
                        </a:ext>
                      </a:extLst>
                    </a:gridCol>
                    <a:gridCol w="1351246">
                      <a:extLst>
                        <a:ext uri="{9D8B030D-6E8A-4147-A177-3AD203B41FA5}">
                          <a16:colId xmlns:a16="http://schemas.microsoft.com/office/drawing/2014/main" val="1834119890"/>
                        </a:ext>
                      </a:extLst>
                    </a:gridCol>
                    <a:gridCol w="1351246">
                      <a:extLst>
                        <a:ext uri="{9D8B030D-6E8A-4147-A177-3AD203B41FA5}">
                          <a16:colId xmlns:a16="http://schemas.microsoft.com/office/drawing/2014/main" val="3574047175"/>
                        </a:ext>
                      </a:extLst>
                    </a:gridCol>
                  </a:tblGrid>
                  <a:tr h="4907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/>
                            <a:t>Variável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Linhas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/>
                            <a:t>Colunas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8806618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noProof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1781234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noProof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73620266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noProof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046355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noProof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5145528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noProof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9767454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noProof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7488304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noProof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noProof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noProof="0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5391883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noProof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1730182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noProof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noProof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1776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7A74D78A-8B46-3C23-A8B3-68F900F3EB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4405151"/>
                  </p:ext>
                </p:extLst>
              </p:nvPr>
            </p:nvGraphicFramePr>
            <p:xfrm>
              <a:off x="7249488" y="1018682"/>
              <a:ext cx="4053738" cy="490773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51246">
                      <a:extLst>
                        <a:ext uri="{9D8B030D-6E8A-4147-A177-3AD203B41FA5}">
                          <a16:colId xmlns:a16="http://schemas.microsoft.com/office/drawing/2014/main" val="454533684"/>
                        </a:ext>
                      </a:extLst>
                    </a:gridCol>
                    <a:gridCol w="1351246">
                      <a:extLst>
                        <a:ext uri="{9D8B030D-6E8A-4147-A177-3AD203B41FA5}">
                          <a16:colId xmlns:a16="http://schemas.microsoft.com/office/drawing/2014/main" val="1834119890"/>
                        </a:ext>
                      </a:extLst>
                    </a:gridCol>
                    <a:gridCol w="1351246">
                      <a:extLst>
                        <a:ext uri="{9D8B030D-6E8A-4147-A177-3AD203B41FA5}">
                          <a16:colId xmlns:a16="http://schemas.microsoft.com/office/drawing/2014/main" val="3574047175"/>
                        </a:ext>
                      </a:extLst>
                    </a:gridCol>
                  </a:tblGrid>
                  <a:tr h="4907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/>
                            <a:t>Variável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Linhas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/>
                            <a:t>Colunas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8806618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0" t="-102500" r="-201802" b="-8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1781234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0" t="-200000" r="-201802" b="-7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50" t="-200000" r="-101802" b="-7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73620266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0" t="-303750" r="-201802" b="-61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50" t="-303750" r="-101802" b="-61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046355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0" t="-398765" r="-201802" b="-5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50" t="-398765" r="-101802" b="-5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5145528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0" t="-498765" r="-201802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50" t="-498765" r="-101802" b="-4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9767454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0" t="-606250" r="-201802" b="-30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7488304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0" t="-697531" r="-201802" b="-20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450" t="-697531" r="-1802" b="-204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391883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0" t="-807500" r="-201802" b="-1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1730182"/>
                      </a:ext>
                    </a:extLst>
                  </a:tr>
                  <a:tr h="4907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0" t="-896296" r="-201802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noProof="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1776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9154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966A6-2B70-16BE-EC63-9CD92EAE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Como treinar a RNA?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BB819-BD3E-D11C-68D0-EFEB0161D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Devemos encontrar os valores de W e b que minimizam o erro J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90C9CCF-1AF9-872D-80E4-C062B86A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3820797"/>
            <a:ext cx="5431536" cy="74683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4057C-7D6D-7290-8DE5-07404BBB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PECE – Poli: Introdução a Redes Neurais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DD72F-9AFB-988F-782C-4025BAFA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2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7">
                <a:extLst>
                  <a:ext uri="{FF2B5EF4-FFF2-40B4-BE49-F238E27FC236}">
                    <a16:creationId xmlns:a16="http://schemas.microsoft.com/office/drawing/2014/main" id="{6249591B-3778-F8C9-D93A-C4434DFEEB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362907"/>
                  </p:ext>
                </p:extLst>
              </p:nvPr>
            </p:nvGraphicFramePr>
            <p:xfrm>
              <a:off x="6462119" y="2086081"/>
              <a:ext cx="4930114" cy="4206241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F7F7F7"/>
                    </a:solidFill>
                    <a:tableStyleId>{21E4AEA4-8DFA-4A89-87EB-49C32662AFE0}</a:tableStyleId>
                  </a:tblPr>
                  <a:tblGrid>
                    <a:gridCol w="1671650">
                      <a:extLst>
                        <a:ext uri="{9D8B030D-6E8A-4147-A177-3AD203B41FA5}">
                          <a16:colId xmlns:a16="http://schemas.microsoft.com/office/drawing/2014/main" val="454533684"/>
                        </a:ext>
                      </a:extLst>
                    </a:gridCol>
                    <a:gridCol w="1586814">
                      <a:extLst>
                        <a:ext uri="{9D8B030D-6E8A-4147-A177-3AD203B41FA5}">
                          <a16:colId xmlns:a16="http://schemas.microsoft.com/office/drawing/2014/main" val="1834119890"/>
                        </a:ext>
                      </a:extLst>
                    </a:gridCol>
                    <a:gridCol w="1671650">
                      <a:extLst>
                        <a:ext uri="{9D8B030D-6E8A-4147-A177-3AD203B41FA5}">
                          <a16:colId xmlns:a16="http://schemas.microsoft.com/office/drawing/2014/main" val="3574047175"/>
                        </a:ext>
                      </a:extLst>
                    </a:gridCol>
                  </a:tblGrid>
                  <a:tr h="4814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cap="all" spc="60" noProof="0">
                              <a:solidFill>
                                <a:schemeClr val="tx1"/>
                              </a:solidFill>
                            </a:rPr>
                            <a:t>Variável</a:t>
                          </a:r>
                        </a:p>
                      </a:txBody>
                      <a:tcPr marL="133735" marR="133735" marT="133735" marB="13373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cap="all" spc="60" noProof="0">
                              <a:solidFill>
                                <a:schemeClr val="tx1"/>
                              </a:solidFill>
                            </a:rPr>
                            <a:t>Linhas</a:t>
                          </a:r>
                        </a:p>
                      </a:txBody>
                      <a:tcPr marL="133735" marR="133735" marT="133735" marB="13373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cap="all" spc="60" noProof="0">
                              <a:solidFill>
                                <a:schemeClr val="tx1"/>
                              </a:solidFill>
                            </a:rPr>
                            <a:t>Colunas</a:t>
                          </a:r>
                        </a:p>
                      </a:txBody>
                      <a:tcPr marL="133735" marR="133735" marT="133735" marB="13373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98806618"/>
                      </a:ext>
                    </a:extLst>
                  </a:tr>
                  <a:tr h="3992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cap="none" spc="0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pt-BR" sz="1600" cap="none" spc="0" noProof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1781234"/>
                      </a:ext>
                    </a:extLst>
                  </a:tr>
                  <a:tr h="415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 cap="none" spc="0" noProof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cap="none" spc="0" noProof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sz="1600" cap="none" spc="0" noProof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cap="none" spc="0" noProof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3620266"/>
                      </a:ext>
                    </a:extLst>
                  </a:tr>
                  <a:tr h="415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 cap="none" spc="0" noProof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cap="none" spc="0" noProof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sz="1600" cap="none" spc="0" noProof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cap="none" spc="0" noProof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046355"/>
                      </a:ext>
                    </a:extLst>
                  </a:tr>
                  <a:tr h="415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 cap="none" spc="0" noProof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cap="none" spc="0" noProof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sz="1600" cap="none" spc="0" noProof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cap="none" spc="0" noProof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145528"/>
                      </a:ext>
                    </a:extLst>
                  </a:tr>
                  <a:tr h="415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 cap="none" spc="0" noProof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cap="none" spc="0" noProof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sz="1600" cap="none" spc="0" noProof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cap="none" spc="0" noProof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767454"/>
                      </a:ext>
                    </a:extLst>
                  </a:tr>
                  <a:tr h="415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 cap="none" spc="0" noProof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cap="none" spc="0" noProof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sz="1600" cap="none" spc="0" noProof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488304"/>
                      </a:ext>
                    </a:extLst>
                  </a:tr>
                  <a:tr h="415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 cap="none" spc="0" noProof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cap="none" spc="0" noProof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sz="1600" cap="none" spc="0" noProof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cap="none" spc="0" noProof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cap="none" spc="0" noProof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cap="none" spc="0" noProof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cap="none" spc="0" noProof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391883"/>
                      </a:ext>
                    </a:extLst>
                  </a:tr>
                  <a:tr h="415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 cap="none" spc="0" noProof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cap="none" spc="0" noProof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sz="1600" cap="none" spc="0" noProof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1730182"/>
                      </a:ext>
                    </a:extLst>
                  </a:tr>
                  <a:tr h="4156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cap="none" spc="0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b="0" i="1" cap="none" spc="0" noProof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cap="none" spc="0" noProof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pt-BR" sz="1600" cap="none" spc="0" noProof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776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7">
                <a:extLst>
                  <a:ext uri="{FF2B5EF4-FFF2-40B4-BE49-F238E27FC236}">
                    <a16:creationId xmlns:a16="http://schemas.microsoft.com/office/drawing/2014/main" id="{6249591B-3778-F8C9-D93A-C4434DFEEB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362907"/>
                  </p:ext>
                </p:extLst>
              </p:nvPr>
            </p:nvGraphicFramePr>
            <p:xfrm>
              <a:off x="6462119" y="2086081"/>
              <a:ext cx="4930114" cy="4206241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F7F7F7"/>
                    </a:solidFill>
                    <a:tableStyleId>{21E4AEA4-8DFA-4A89-87EB-49C32662AFE0}</a:tableStyleId>
                  </a:tblPr>
                  <a:tblGrid>
                    <a:gridCol w="1671650">
                      <a:extLst>
                        <a:ext uri="{9D8B030D-6E8A-4147-A177-3AD203B41FA5}">
                          <a16:colId xmlns:a16="http://schemas.microsoft.com/office/drawing/2014/main" val="454533684"/>
                        </a:ext>
                      </a:extLst>
                    </a:gridCol>
                    <a:gridCol w="1586814">
                      <a:extLst>
                        <a:ext uri="{9D8B030D-6E8A-4147-A177-3AD203B41FA5}">
                          <a16:colId xmlns:a16="http://schemas.microsoft.com/office/drawing/2014/main" val="1834119890"/>
                        </a:ext>
                      </a:extLst>
                    </a:gridCol>
                    <a:gridCol w="1671650">
                      <a:extLst>
                        <a:ext uri="{9D8B030D-6E8A-4147-A177-3AD203B41FA5}">
                          <a16:colId xmlns:a16="http://schemas.microsoft.com/office/drawing/2014/main" val="3574047175"/>
                        </a:ext>
                      </a:extLst>
                    </a:gridCol>
                  </a:tblGrid>
                  <a:tr h="4814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cap="all" spc="60" noProof="0">
                              <a:solidFill>
                                <a:schemeClr val="tx1"/>
                              </a:solidFill>
                            </a:rPr>
                            <a:t>Variável</a:t>
                          </a:r>
                        </a:p>
                      </a:txBody>
                      <a:tcPr marL="133735" marR="133735" marT="133735" marB="13373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cap="all" spc="60" noProof="0">
                              <a:solidFill>
                                <a:schemeClr val="tx1"/>
                              </a:solidFill>
                            </a:rPr>
                            <a:t>Linhas</a:t>
                          </a:r>
                        </a:p>
                      </a:txBody>
                      <a:tcPr marL="133735" marR="133735" marT="133735" marB="13373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cap="all" spc="60" noProof="0">
                              <a:solidFill>
                                <a:schemeClr val="tx1"/>
                              </a:solidFill>
                            </a:rPr>
                            <a:t>Colunas</a:t>
                          </a:r>
                        </a:p>
                      </a:txBody>
                      <a:tcPr marL="133735" marR="133735" marT="133735" marB="133735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98806618"/>
                      </a:ext>
                    </a:extLst>
                  </a:tr>
                  <a:tr h="399282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t="-119697" r="-195620" b="-82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1781234"/>
                      </a:ext>
                    </a:extLst>
                  </a:tr>
                  <a:tr h="41568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t="-213235" r="-195620" b="-7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l="-104981" t="-213235" r="-105364" b="-7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3620266"/>
                      </a:ext>
                    </a:extLst>
                  </a:tr>
                  <a:tr h="41568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t="-313235" r="-195620" b="-6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l="-104981" t="-313235" r="-105364" b="-6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046355"/>
                      </a:ext>
                    </a:extLst>
                  </a:tr>
                  <a:tr h="41568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t="-407246" r="-195620" b="-4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l="-104981" t="-407246" r="-105364" b="-4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145528"/>
                      </a:ext>
                    </a:extLst>
                  </a:tr>
                  <a:tr h="41568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t="-514706" r="-195620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l="-104981" t="-514706" r="-105364" b="-4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767454"/>
                      </a:ext>
                    </a:extLst>
                  </a:tr>
                  <a:tr h="41568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t="-614706" r="-195620" b="-3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488304"/>
                      </a:ext>
                    </a:extLst>
                  </a:tr>
                  <a:tr h="41568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t="-714706" r="-195620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l="-195255" t="-714706" r="-365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391883"/>
                      </a:ext>
                    </a:extLst>
                  </a:tr>
                  <a:tr h="41568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3"/>
                          <a:stretch>
                            <a:fillRect t="-802899" r="-19562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1730182"/>
                      </a:ext>
                    </a:extLst>
                  </a:tr>
                  <a:tr h="415689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t="-916176" r="-195620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cap="none" spc="0" noProof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73419" marR="73419" marT="36710" marB="89157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solidFill>
                          <a:srgbClr val="F7F7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776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4410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D63AA-8179-C01D-B457-6D0DBAC7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5000"/>
              <a:t>Gradiente descendente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5A4B-284D-00BB-D0B3-578DDA821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t-BR" sz="2200" dirty="0"/>
              <a:t>Problema de otimização</a:t>
            </a:r>
          </a:p>
          <a:p>
            <a:r>
              <a:rPr lang="pt-BR" sz="2200" dirty="0"/>
              <a:t>Minimizar uma função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5A658F-69EC-B1C4-28FC-B98F98962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283" y="1804957"/>
            <a:ext cx="6476733" cy="385365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D50C9-AB0F-56F5-CD90-3C8FAD87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2519E-96F3-F8CF-601C-613DB33B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6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D63AA-8179-C01D-B457-6D0DBAC7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5000"/>
              <a:t>Gradiente descendente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5A4B-284D-00BB-D0B3-578DDA821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t-BR" sz="2200" dirty="0"/>
              <a:t>Problema de otimização</a:t>
            </a:r>
          </a:p>
          <a:p>
            <a:r>
              <a:rPr lang="pt-BR" sz="2200" dirty="0"/>
              <a:t>Minimizar uma função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5A658F-69EC-B1C4-28FC-B98F98962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83" y="3913665"/>
            <a:ext cx="3106912" cy="184861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D50C9-AB0F-56F5-CD90-3C8FAD87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2519E-96F3-F8CF-601C-613DB33B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5150E-A8E4-2475-6C15-DE9D0509F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121" y="1345438"/>
            <a:ext cx="7008557" cy="3609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ABBB7D-F81B-0B27-B8AA-BE494E6FCFF4}"/>
              </a:ext>
            </a:extLst>
          </p:cNvPr>
          <p:cNvSpPr txBox="1"/>
          <p:nvPr/>
        </p:nvSpPr>
        <p:spPr>
          <a:xfrm>
            <a:off x="7750206" y="5101884"/>
            <a:ext cx="3907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https://github.com/RNogales94/ISI-Tensorflow</a:t>
            </a:r>
          </a:p>
        </p:txBody>
      </p:sp>
    </p:spTree>
    <p:extLst>
      <p:ext uri="{BB962C8B-B14F-4D97-AF65-F5344CB8AC3E}">
        <p14:creationId xmlns:p14="http://schemas.microsoft.com/office/powerpoint/2010/main" val="1345288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804ED-F23F-9D07-4F51-BDC3C3DD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5400"/>
              <a:t>Gradiente descendente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DAF7-1FC4-D1BC-0EFA-3958759C8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4114800" cy="3483864"/>
          </a:xfrm>
        </p:spPr>
        <p:txBody>
          <a:bodyPr>
            <a:normAutofit/>
          </a:bodyPr>
          <a:lstStyle/>
          <a:p>
            <a:r>
              <a:rPr lang="pt-BR" sz="2200" dirty="0"/>
              <a:t>Precisamos do gradiente do custo em relação a cada um dos pesos</a:t>
            </a:r>
          </a:p>
          <a:p>
            <a:endParaRPr lang="pt-BR" sz="2200" dirty="0"/>
          </a:p>
          <a:p>
            <a:r>
              <a:rPr lang="pt-BR" sz="2200" dirty="0"/>
              <a:t>Aqui entra o </a:t>
            </a:r>
            <a:r>
              <a:rPr lang="pt-BR" sz="2200" i="1" dirty="0" err="1"/>
              <a:t>backpropagation</a:t>
            </a:r>
            <a:endParaRPr lang="pt-BR" sz="22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32A032-4976-B736-6E56-74C610482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753770"/>
            <a:ext cx="5382006" cy="2771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29A1EA-D865-3225-4043-3C9EE6C03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977" y="3948674"/>
            <a:ext cx="6311791" cy="178308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9AEC5-5E04-31FD-01B8-E004186E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D2661-4F29-742E-3EA8-2B0B692E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FEA9F5-48C3-1635-7BBF-226C88C560B7}"/>
              </a:ext>
            </a:extLst>
          </p:cNvPr>
          <p:cNvSpPr txBox="1"/>
          <p:nvPr/>
        </p:nvSpPr>
        <p:spPr>
          <a:xfrm>
            <a:off x="7952296" y="3537476"/>
            <a:ext cx="3907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https://github.com/RNogales94/ISI-Tensorflow</a:t>
            </a:r>
          </a:p>
        </p:txBody>
      </p:sp>
    </p:spTree>
    <p:extLst>
      <p:ext uri="{BB962C8B-B14F-4D97-AF65-F5344CB8AC3E}">
        <p14:creationId xmlns:p14="http://schemas.microsoft.com/office/powerpoint/2010/main" val="319988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9ACA6-2E97-968D-9C69-E42972A3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pt-BR" dirty="0"/>
              <a:t>Exemplo em uma RNA de um neurônio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DC6DD-7CA4-6ACD-2B9F-0B9CC7AE2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988" y="2620641"/>
                <a:ext cx="5837750" cy="3023702"/>
              </a:xfrm>
            </p:spPr>
            <p:txBody>
              <a:bodyPr anchor="ctr">
                <a:normAutofit/>
              </a:bodyPr>
              <a:lstStyle/>
              <a:p>
                <a:r>
                  <a:rPr lang="pt-BR" sz="2000"/>
                  <a:t>2 entradas</a:t>
                </a:r>
              </a:p>
              <a:p>
                <a:r>
                  <a:rPr lang="pt-BR" sz="2000"/>
                  <a:t>1 saída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2000"/>
                  <a:t> exemplos de treinamento</a:t>
                </a:r>
              </a:p>
              <a:p>
                <a:r>
                  <a:rPr lang="pt-BR" sz="2000"/>
                  <a:t>1 camada</a:t>
                </a:r>
              </a:p>
              <a:p>
                <a:r>
                  <a:rPr lang="pt-BR" sz="2000"/>
                  <a:t>1 neurônio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DC6DD-7CA4-6ACD-2B9F-0B9CC7AE2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988" y="2620641"/>
                <a:ext cx="5837750" cy="3023702"/>
              </a:xfrm>
              <a:blipFill>
                <a:blip r:embed="rId2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B68DAA-6C9D-201F-BDAB-01EBF6BF0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373" y="2245761"/>
            <a:ext cx="4235516" cy="211775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2BA5D-4110-B35B-9BB1-7FDF5C13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42815-C5C3-EEE4-EE7A-F7C46A32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541B1-B476-8900-9E73-EB40D96599DF}"/>
              </a:ext>
            </a:extLst>
          </p:cNvPr>
          <p:cNvSpPr txBox="1"/>
          <p:nvPr/>
        </p:nvSpPr>
        <p:spPr>
          <a:xfrm>
            <a:off x="8989380" y="5891558"/>
            <a:ext cx="3202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Eduardo Lobo </a:t>
            </a:r>
            <a:r>
              <a:rPr lang="en-US" sz="1600" dirty="0" err="1"/>
              <a:t>Lustosa</a:t>
            </a:r>
            <a:r>
              <a:rPr lang="en-US" sz="1600" dirty="0"/>
              <a:t> Cabral</a:t>
            </a:r>
          </a:p>
        </p:txBody>
      </p:sp>
    </p:spTree>
    <p:extLst>
      <p:ext uri="{BB962C8B-B14F-4D97-AF65-F5344CB8AC3E}">
        <p14:creationId xmlns:p14="http://schemas.microsoft.com/office/powerpoint/2010/main" val="2757383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5" name="Rectangle 5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7902D-220E-9AD6-E189-2015BF7C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t-BR" sz="4800" dirty="0"/>
              <a:t>Aula 2 – Parte 1</a:t>
            </a:r>
            <a:endParaRPr lang="en-US" sz="48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E97E5-F284-15E7-9FB4-8F225736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18FDC-8543-BE94-7725-D332D5FC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2E570A18-26B0-B529-1F7C-245060F77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55763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840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BAC81-21D1-C1BB-C1C2-80F8CB41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pt-BR"/>
              <a:t>Exemplo em uma RNA de um neurônio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FDA8E1-C89C-F16E-C290-A033DF9C0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988" y="2620641"/>
                <a:ext cx="5837750" cy="3023702"/>
              </a:xfrm>
            </p:spPr>
            <p:txBody>
              <a:bodyPr anchor="ctr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pt-BR" sz="2000" b="0" dirty="0">
                    <a:latin typeface="+mj-lt"/>
                  </a:rPr>
                  <a:t>Propagação para frente</a:t>
                </a:r>
              </a:p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pt-BR" sz="20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000" dirty="0"/>
              </a:p>
              <a:p>
                <a:endParaRPr lang="pt-BR" sz="2000" dirty="0"/>
              </a:p>
              <a:p>
                <a:pPr marL="0" indent="0">
                  <a:buNone/>
                </a:pPr>
                <a:r>
                  <a:rPr lang="pt-BR" sz="2000" dirty="0"/>
                  <a:t>Parâmetros: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pt-BR" sz="2000" dirty="0"/>
              </a:p>
              <a:p>
                <a:endParaRPr lang="pt-BR" sz="2000" dirty="0"/>
              </a:p>
              <a:p>
                <a:pPr marL="0" indent="0">
                  <a:buNone/>
                </a:pPr>
                <a:r>
                  <a:rPr lang="pt-BR" sz="2000" dirty="0"/>
                  <a:t>Custo:</a:t>
                </a:r>
              </a:p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FDA8E1-C89C-F16E-C290-A033DF9C0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988" y="2620641"/>
                <a:ext cx="5837750" cy="3023702"/>
              </a:xfrm>
              <a:blipFill>
                <a:blip r:embed="rId2"/>
                <a:stretch>
                  <a:fillRect l="-522" t="-1411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9956DC7-A105-E7A7-21EA-D915BA17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373" y="2245761"/>
            <a:ext cx="4235516" cy="211775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AB6DB-DDC6-DF98-6516-67C5B5E5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7542D-66C3-E903-2304-3D5E93B6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4F6589-CF66-D6EE-B990-19141BF94710}"/>
              </a:ext>
            </a:extLst>
          </p:cNvPr>
          <p:cNvSpPr txBox="1"/>
          <p:nvPr/>
        </p:nvSpPr>
        <p:spPr>
          <a:xfrm>
            <a:off x="8989380" y="5891558"/>
            <a:ext cx="3202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Eduardo Lobo </a:t>
            </a:r>
            <a:r>
              <a:rPr lang="en-US" sz="1600" dirty="0" err="1"/>
              <a:t>Lustosa</a:t>
            </a:r>
            <a:r>
              <a:rPr lang="en-US" sz="1600" dirty="0"/>
              <a:t> Cabral</a:t>
            </a:r>
          </a:p>
        </p:txBody>
      </p:sp>
    </p:spTree>
    <p:extLst>
      <p:ext uri="{BB962C8B-B14F-4D97-AF65-F5344CB8AC3E}">
        <p14:creationId xmlns:p14="http://schemas.microsoft.com/office/powerpoint/2010/main" val="3353718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2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BAC81-21D1-C1BB-C1C2-80F8CB41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pt-BR" sz="3700"/>
              <a:t>Exemplo em uma RNA de um neurônio</a:t>
            </a:r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FDA8E1-C89C-F16E-C290-A033DF9C0B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5715" y="2508105"/>
                <a:ext cx="5040285" cy="363249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pt-BR" sz="1900" b="0" dirty="0">
                    <a:latin typeface="+mj-lt"/>
                  </a:rPr>
                  <a:t>Propagação para frente</a:t>
                </a:r>
              </a:p>
              <a:p>
                <a14:m>
                  <m:oMath xmlns:m="http://schemas.openxmlformats.org/officeDocument/2006/math">
                    <m:r>
                      <a:rPr lang="pt-BR" sz="1900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sz="19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9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9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9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9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9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9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9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9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9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9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900" b="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pt-BR" sz="19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19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9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9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9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9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900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sz="19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900" dirty="0"/>
              </a:p>
              <a:p>
                <a:endParaRPr lang="pt-BR" sz="1900" dirty="0"/>
              </a:p>
              <a:p>
                <a:pPr marL="0" indent="0">
                  <a:buNone/>
                </a:pPr>
                <a:r>
                  <a:rPr lang="pt-BR" sz="1900" dirty="0"/>
                  <a:t>Parâmetros: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9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9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900" b="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9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9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9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1900" b="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pt-BR" sz="1900" dirty="0"/>
              </a:p>
              <a:p>
                <a:endParaRPr lang="pt-BR" sz="1900" dirty="0"/>
              </a:p>
              <a:p>
                <a:pPr marL="0" indent="0">
                  <a:buNone/>
                </a:pPr>
                <a:r>
                  <a:rPr lang="pt-BR" sz="1900" dirty="0"/>
                  <a:t>Custo:</a:t>
                </a:r>
              </a:p>
              <a:p>
                <a14:m>
                  <m:oMath xmlns:m="http://schemas.openxmlformats.org/officeDocument/2006/math">
                    <m:r>
                      <a:rPr lang="pt-BR" sz="1900" b="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9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9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BR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9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sz="19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9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9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9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sz="19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9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9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19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FDA8E1-C89C-F16E-C290-A033DF9C0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715" y="2508105"/>
                <a:ext cx="5040285" cy="3632493"/>
              </a:xfrm>
              <a:blipFill>
                <a:blip r:embed="rId2"/>
                <a:stretch>
                  <a:fillRect l="-1088" t="-839" b="-16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9956DC7-A105-E7A7-21EA-D915BA17A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547531"/>
            <a:ext cx="2811372" cy="14056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AB6DB-DDC6-DF98-6516-67C5B5E5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7542D-66C3-E903-2304-3D5E93B6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98135E-B590-5C23-9781-01AB32F73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948" y="2471519"/>
            <a:ext cx="6016903" cy="34437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BD9E51E-8B04-1642-44E7-82A8B8D415BB}"/>
              </a:ext>
            </a:extLst>
          </p:cNvPr>
          <p:cNvSpPr txBox="1"/>
          <p:nvPr/>
        </p:nvSpPr>
        <p:spPr>
          <a:xfrm>
            <a:off x="9420252" y="6073052"/>
            <a:ext cx="32026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Eduardo Lobo </a:t>
            </a:r>
            <a:r>
              <a:rPr lang="en-US" sz="1200" dirty="0" err="1"/>
              <a:t>Lustosa</a:t>
            </a:r>
            <a:r>
              <a:rPr lang="en-US" sz="1200" dirty="0"/>
              <a:t> Cabral</a:t>
            </a:r>
          </a:p>
        </p:txBody>
      </p:sp>
    </p:spTree>
    <p:extLst>
      <p:ext uri="{BB962C8B-B14F-4D97-AF65-F5344CB8AC3E}">
        <p14:creationId xmlns:p14="http://schemas.microsoft.com/office/powerpoint/2010/main" val="3546486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2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BAC81-21D1-C1BB-C1C2-80F8CB41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pt-BR" sz="3700"/>
              <a:t>Exemplo em uma RNA de um neurônio</a:t>
            </a:r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9956DC7-A105-E7A7-21EA-D915BA17A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547531"/>
            <a:ext cx="2811372" cy="14056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AB6DB-DDC6-DF98-6516-67C5B5E5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7542D-66C3-E903-2304-3D5E93B6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98135E-B590-5C23-9781-01AB32F73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599" y="2471519"/>
            <a:ext cx="6016903" cy="34437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BD9E51E-8B04-1642-44E7-82A8B8D415BB}"/>
              </a:ext>
            </a:extLst>
          </p:cNvPr>
          <p:cNvSpPr txBox="1"/>
          <p:nvPr/>
        </p:nvSpPr>
        <p:spPr>
          <a:xfrm>
            <a:off x="9420252" y="6073052"/>
            <a:ext cx="32026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Eduardo Lobo </a:t>
            </a:r>
            <a:r>
              <a:rPr lang="en-US" sz="1200" dirty="0" err="1"/>
              <a:t>Lustosa</a:t>
            </a:r>
            <a:r>
              <a:rPr lang="en-US" sz="1200" dirty="0"/>
              <a:t> Cabral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6A13BA-FC52-AA04-306B-B5BE03AD6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654" y="2871079"/>
            <a:ext cx="3652837" cy="27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35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2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BAC81-21D1-C1BB-C1C2-80F8CB41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pt-BR" sz="3700"/>
              <a:t>Exemplo em uma RNA de um neurônio</a:t>
            </a:r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9956DC7-A105-E7A7-21EA-D915BA17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547531"/>
            <a:ext cx="2811372" cy="14056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AB6DB-DDC6-DF98-6516-67C5B5E5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7542D-66C3-E903-2304-3D5E93B6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D9E51E-8B04-1642-44E7-82A8B8D415BB}"/>
              </a:ext>
            </a:extLst>
          </p:cNvPr>
          <p:cNvSpPr txBox="1"/>
          <p:nvPr/>
        </p:nvSpPr>
        <p:spPr>
          <a:xfrm>
            <a:off x="9420252" y="6073052"/>
            <a:ext cx="32026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Eduardo Lobo </a:t>
            </a:r>
            <a:r>
              <a:rPr lang="en-US" sz="1200" dirty="0" err="1"/>
              <a:t>Lustosa</a:t>
            </a:r>
            <a:r>
              <a:rPr lang="en-US" sz="1200" dirty="0"/>
              <a:t> Cabral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6A13BA-FC52-AA04-306B-B5BE03AD6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685"/>
          <a:stretch/>
        </p:blipFill>
        <p:spPr>
          <a:xfrm>
            <a:off x="4400031" y="2314047"/>
            <a:ext cx="4035927" cy="977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797BB4-48CB-E200-3B70-24A8AA6CCE6B}"/>
                  </a:ext>
                </a:extLst>
              </p:cNvPr>
              <p:cNvSpPr txBox="1"/>
              <p:nvPr/>
            </p:nvSpPr>
            <p:spPr>
              <a:xfrm>
                <a:off x="4279435" y="4156776"/>
                <a:ext cx="3711914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 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−1/(1−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797BB4-48CB-E200-3B70-24A8AA6CC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435" y="4156776"/>
                <a:ext cx="3711914" cy="617861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904C0445-9FBC-21B7-956E-35192A183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779" y="5713002"/>
            <a:ext cx="4681140" cy="44470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A0AD1F-EE52-1921-6440-E404F2F5BCD8}"/>
              </a:ext>
            </a:extLst>
          </p:cNvPr>
          <p:cNvCxnSpPr>
            <a:cxnSpLocks/>
          </p:cNvCxnSpPr>
          <p:nvPr/>
        </p:nvCxnSpPr>
        <p:spPr>
          <a:xfrm>
            <a:off x="6339703" y="3291608"/>
            <a:ext cx="0" cy="63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A03030-FC9E-09A6-D18B-30884DB992F1}"/>
              </a:ext>
            </a:extLst>
          </p:cNvPr>
          <p:cNvSpPr txBox="1"/>
          <p:nvPr/>
        </p:nvSpPr>
        <p:spPr>
          <a:xfrm>
            <a:off x="3933086" y="342194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Para função logística</a:t>
            </a:r>
          </a:p>
        </p:txBody>
      </p:sp>
    </p:spTree>
    <p:extLst>
      <p:ext uri="{BB962C8B-B14F-4D97-AF65-F5344CB8AC3E}">
        <p14:creationId xmlns:p14="http://schemas.microsoft.com/office/powerpoint/2010/main" val="1337708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2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BAC81-21D1-C1BB-C1C2-80F8CB41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pt-BR" sz="3700"/>
              <a:t>Exemplo em uma RNA de um neurônio</a:t>
            </a:r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9956DC7-A105-E7A7-21EA-D915BA17A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547531"/>
            <a:ext cx="2811372" cy="14056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AB6DB-DDC6-DF98-6516-67C5B5E5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7542D-66C3-E903-2304-3D5E93B6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D9E51E-8B04-1642-44E7-82A8B8D415BB}"/>
              </a:ext>
            </a:extLst>
          </p:cNvPr>
          <p:cNvSpPr txBox="1"/>
          <p:nvPr/>
        </p:nvSpPr>
        <p:spPr>
          <a:xfrm>
            <a:off x="9420252" y="6073052"/>
            <a:ext cx="32026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Eduardo Lobo </a:t>
            </a:r>
            <a:r>
              <a:rPr lang="en-US" sz="1200" dirty="0" err="1"/>
              <a:t>Lustosa</a:t>
            </a:r>
            <a:r>
              <a:rPr lang="en-US" sz="1200" dirty="0"/>
              <a:t> Cabral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6A13BA-FC52-AA04-306B-B5BE03AD6A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685"/>
          <a:stretch/>
        </p:blipFill>
        <p:spPr>
          <a:xfrm>
            <a:off x="4400031" y="2314047"/>
            <a:ext cx="4035927" cy="97756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A0AD1F-EE52-1921-6440-E404F2F5BCD8}"/>
              </a:ext>
            </a:extLst>
          </p:cNvPr>
          <p:cNvCxnSpPr>
            <a:cxnSpLocks/>
          </p:cNvCxnSpPr>
          <p:nvPr/>
        </p:nvCxnSpPr>
        <p:spPr>
          <a:xfrm>
            <a:off x="7378391" y="3291608"/>
            <a:ext cx="0" cy="63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A03030-FC9E-09A6-D18B-30884DB992F1}"/>
              </a:ext>
            </a:extLst>
          </p:cNvPr>
          <p:cNvSpPr txBox="1"/>
          <p:nvPr/>
        </p:nvSpPr>
        <p:spPr>
          <a:xfrm>
            <a:off x="4564800" y="340798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tangente hiperbólica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487163-8F78-C95C-2F22-A9F607458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693" y="4044055"/>
            <a:ext cx="8418990" cy="127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01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2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BAC81-21D1-C1BB-C1C2-80F8CB41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pt-BR" sz="3700"/>
              <a:t>Exemplo em uma RNA de um neurônio</a:t>
            </a:r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9956DC7-A105-E7A7-21EA-D915BA17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547531"/>
            <a:ext cx="2811372" cy="14056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AB6DB-DDC6-DF98-6516-67C5B5E5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7542D-66C3-E903-2304-3D5E93B6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D9E51E-8B04-1642-44E7-82A8B8D415BB}"/>
              </a:ext>
            </a:extLst>
          </p:cNvPr>
          <p:cNvSpPr txBox="1"/>
          <p:nvPr/>
        </p:nvSpPr>
        <p:spPr>
          <a:xfrm>
            <a:off x="9420252" y="6073052"/>
            <a:ext cx="32026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Eduardo Lobo </a:t>
            </a:r>
            <a:r>
              <a:rPr lang="en-US" sz="1200" dirty="0" err="1"/>
              <a:t>Lustosa</a:t>
            </a:r>
            <a:r>
              <a:rPr lang="en-US" sz="1200" dirty="0"/>
              <a:t> Cabral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6A13BA-FC52-AA04-306B-B5BE03AD6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685"/>
          <a:stretch/>
        </p:blipFill>
        <p:spPr>
          <a:xfrm>
            <a:off x="4400031" y="2314047"/>
            <a:ext cx="4035927" cy="97756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A0AD1F-EE52-1921-6440-E404F2F5BCD8}"/>
              </a:ext>
            </a:extLst>
          </p:cNvPr>
          <p:cNvCxnSpPr>
            <a:cxnSpLocks/>
          </p:cNvCxnSpPr>
          <p:nvPr/>
        </p:nvCxnSpPr>
        <p:spPr>
          <a:xfrm>
            <a:off x="7378391" y="3291608"/>
            <a:ext cx="0" cy="63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A03030-FC9E-09A6-D18B-30884DB992F1}"/>
              </a:ext>
            </a:extLst>
          </p:cNvPr>
          <p:cNvSpPr txBox="1"/>
          <p:nvPr/>
        </p:nvSpPr>
        <p:spPr>
          <a:xfrm>
            <a:off x="5692845" y="340798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sigmoide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BEF420-2617-D05E-C7E7-1FF5FFCFA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762" y="4016079"/>
            <a:ext cx="7233145" cy="142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1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2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BAC81-21D1-C1BB-C1C2-80F8CB41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pt-BR" sz="3700"/>
              <a:t>Exemplo em uma RNA de um neurônio</a:t>
            </a:r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9956DC7-A105-E7A7-21EA-D915BA17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547531"/>
            <a:ext cx="2811372" cy="14056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AB6DB-DDC6-DF98-6516-67C5B5E5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7542D-66C3-E903-2304-3D5E93B6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D9E51E-8B04-1642-44E7-82A8B8D415BB}"/>
              </a:ext>
            </a:extLst>
          </p:cNvPr>
          <p:cNvSpPr txBox="1"/>
          <p:nvPr/>
        </p:nvSpPr>
        <p:spPr>
          <a:xfrm>
            <a:off x="9420252" y="6073052"/>
            <a:ext cx="32026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Eduardo Lobo </a:t>
            </a:r>
            <a:r>
              <a:rPr lang="en-US" sz="1200" dirty="0" err="1"/>
              <a:t>Lustosa</a:t>
            </a:r>
            <a:r>
              <a:rPr lang="en-US" sz="1200" dirty="0"/>
              <a:t> Cabral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6A13BA-FC52-AA04-306B-B5BE03AD6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70" y="2871079"/>
            <a:ext cx="3652837" cy="2737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399A6EB5-02AC-A3C3-5215-DF57A4E50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1687" y="2508105"/>
                <a:ext cx="5040285" cy="363249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pt-BR" sz="1900" dirty="0">
                    <a:latin typeface="+mj-lt"/>
                  </a:rPr>
                  <a:t>L</a:t>
                </a:r>
                <a:r>
                  <a:rPr lang="pt-BR" sz="1900" b="0" dirty="0">
                    <a:latin typeface="+mj-lt"/>
                  </a:rPr>
                  <a:t>embrando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b="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9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9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9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9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9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9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9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9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19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900" dirty="0"/>
              </a:p>
              <a:p>
                <a:pPr marL="0" indent="0">
                  <a:buNone/>
                </a:pPr>
                <a:endParaRPr lang="pt-BR" sz="1900" dirty="0"/>
              </a:p>
              <a:p>
                <a:pPr marL="0" indent="0">
                  <a:buNone/>
                </a:pPr>
                <a:r>
                  <a:rPr lang="pt-BR" sz="1900" dirty="0"/>
                  <a:t>Podemos somar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sz="1900" dirty="0"/>
                  <a:t> para cada ponto e obter</a:t>
                </a:r>
              </a:p>
              <a:p>
                <a:pPr marL="0" indent="0">
                  <a:buNone/>
                </a:pPr>
                <a:endParaRPr lang="pt-BR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900" dirty="0"/>
              </a:p>
              <a:p>
                <a:endParaRPr lang="pt-BR" sz="1900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399A6EB5-02AC-A3C3-5215-DF57A4E50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1687" y="2508105"/>
                <a:ext cx="5040285" cy="3632493"/>
              </a:xfrm>
              <a:blipFill>
                <a:blip r:embed="rId4"/>
                <a:stretch>
                  <a:fillRect l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713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2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BAC81-21D1-C1BB-C1C2-80F8CB41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pt-BR" sz="3700"/>
              <a:t>Exemplo em uma RNA de um neurônio</a:t>
            </a:r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9956DC7-A105-E7A7-21EA-D915BA17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547531"/>
            <a:ext cx="2811372" cy="14056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AB6DB-DDC6-DF98-6516-67C5B5E5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7542D-66C3-E903-2304-3D5E93B6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D9E51E-8B04-1642-44E7-82A8B8D415BB}"/>
              </a:ext>
            </a:extLst>
          </p:cNvPr>
          <p:cNvSpPr txBox="1"/>
          <p:nvPr/>
        </p:nvSpPr>
        <p:spPr>
          <a:xfrm>
            <a:off x="9420252" y="6073052"/>
            <a:ext cx="32026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Eduardo Lobo </a:t>
            </a:r>
            <a:r>
              <a:rPr lang="en-US" sz="1200" dirty="0" err="1"/>
              <a:t>Lustosa</a:t>
            </a:r>
            <a:r>
              <a:rPr lang="en-US" sz="1200" dirty="0"/>
              <a:t> Cabral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399A6EB5-02AC-A3C3-5215-DF57A4E50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6599" y="2508105"/>
                <a:ext cx="5040285" cy="3632493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pt-BR" sz="1900" dirty="0">
                    <a:latin typeface="+mj-lt"/>
                  </a:rPr>
                  <a:t>L</a:t>
                </a:r>
                <a:r>
                  <a:rPr lang="pt-BR" sz="1900" b="0" dirty="0">
                    <a:latin typeface="+mj-lt"/>
                  </a:rPr>
                  <a:t>embrando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b="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9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9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9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19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9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9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9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9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9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9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9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9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9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19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900" dirty="0"/>
              </a:p>
              <a:p>
                <a:pPr marL="0" indent="0">
                  <a:buNone/>
                </a:pPr>
                <a:endParaRPr lang="pt-BR" sz="1900" dirty="0"/>
              </a:p>
              <a:p>
                <a:pPr marL="0" indent="0">
                  <a:buNone/>
                </a:pPr>
                <a:r>
                  <a:rPr lang="pt-BR" sz="1900" dirty="0"/>
                  <a:t>Podemos usar 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sz="1900" dirty="0"/>
                  <a:t> de cada ponto e obter</a:t>
                </a:r>
              </a:p>
              <a:p>
                <a:pPr marL="0" indent="0">
                  <a:buNone/>
                </a:pPr>
                <a:endParaRPr lang="pt-BR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sz="1900" dirty="0"/>
              </a:p>
              <a:p>
                <a:endParaRPr lang="pt-BR" sz="1900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399A6EB5-02AC-A3C3-5215-DF57A4E50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6599" y="2508105"/>
                <a:ext cx="5040285" cy="3632493"/>
              </a:xfrm>
              <a:blipFill>
                <a:blip r:embed="rId3"/>
                <a:stretch>
                  <a:fillRect l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6B7672B-17C0-10FD-5DFA-683E7E7772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8712" y="2508105"/>
                <a:ext cx="5143760" cy="344856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1900" dirty="0">
                    <a:latin typeface="+mj-lt"/>
                  </a:rPr>
                  <a:t>Finalmente, para atualizar os pesos, usamos: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sz="1900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sz="1900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sz="1900" dirty="0">
                  <a:latin typeface="+mj-l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sz="19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sz="19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sz="19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sz="19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sz="19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sz="1900" dirty="0"/>
                  <a:t>Onde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900" dirty="0"/>
                  <a:t> é a taxa de aprendizagem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6B7672B-17C0-10FD-5DFA-683E7E777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712" y="2508105"/>
                <a:ext cx="5143760" cy="3448569"/>
              </a:xfrm>
              <a:prstGeom prst="rect">
                <a:avLst/>
              </a:prstGeom>
              <a:blipFill>
                <a:blip r:embed="rId4"/>
                <a:stretch>
                  <a:fillRect l="-948" t="-2120" b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9690EE4-D323-CFE8-AB16-38C75168B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1171" y="3093377"/>
            <a:ext cx="2480652" cy="22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71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86DF8-6A7C-5FC4-8167-4BBF705C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800"/>
              <a:t>Trabalho 1</a:t>
            </a: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1FB8-E3CF-5956-2701-8BCC6B1B0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pt-BR" sz="2000"/>
              <a:t>Classificação binária</a:t>
            </a:r>
          </a:p>
          <a:p>
            <a:r>
              <a:rPr lang="pt-BR" sz="2000"/>
              <a:t>Implementado num notebook de Python</a:t>
            </a:r>
          </a:p>
          <a:p>
            <a:r>
              <a:rPr lang="pt-BR" sz="2000"/>
              <a:t>Sem usar bibliotecas de ML</a:t>
            </a:r>
          </a:p>
          <a:p>
            <a:r>
              <a:rPr lang="pt-BR" sz="2000"/>
              <a:t>Rede neural rasa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0556C5-9E47-7741-376D-7EACC9FE0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875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3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F6D0D-AFB4-448C-1573-B1137B60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F261E-5497-891E-6A8B-14958922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35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7EAAF-6FE1-152A-FB0C-3BF8DE01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4600"/>
              <a:t>Perceptrons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F439-456A-328E-73F6-7658DE9C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712464" cy="3410712"/>
          </a:xfrm>
        </p:spPr>
        <p:txBody>
          <a:bodyPr anchor="t">
            <a:normAutofit/>
          </a:bodyPr>
          <a:lstStyle/>
          <a:p>
            <a:r>
              <a:rPr lang="pt-BR" sz="2200" dirty="0"/>
              <a:t>Unidade de classificação</a:t>
            </a:r>
          </a:p>
          <a:p>
            <a:r>
              <a:rPr lang="pt-BR" sz="2200" dirty="0" err="1"/>
              <a:t>Perceptron</a:t>
            </a:r>
            <a:r>
              <a:rPr lang="pt-BR" sz="2200" dirty="0"/>
              <a:t> de </a:t>
            </a:r>
            <a:r>
              <a:rPr lang="pt-BR" sz="2200" dirty="0" err="1"/>
              <a:t>Rosenblatt</a:t>
            </a:r>
            <a:r>
              <a:rPr lang="pt-BR" sz="2200" dirty="0"/>
              <a:t> (1958)</a:t>
            </a:r>
          </a:p>
          <a:p>
            <a:r>
              <a:rPr lang="pt-BR" sz="2200" dirty="0"/>
              <a:t>Cria uma </a:t>
            </a:r>
            <a:r>
              <a:rPr lang="pt-BR" sz="2200" dirty="0" err="1"/>
              <a:t>hipersuperfície</a:t>
            </a:r>
            <a:r>
              <a:rPr lang="pt-BR" sz="2200" dirty="0"/>
              <a:t> dentro do espaço das entradas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65B89-DDFB-75B2-A2B6-1C8B97EF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D296B-FFB3-958A-E220-660E571F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30AED9-B9A6-1A21-24E2-68FACF3C7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065" y="1197129"/>
            <a:ext cx="6095999" cy="27898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E716E7-4093-0451-8B23-C74F40DF7632}"/>
              </a:ext>
            </a:extLst>
          </p:cNvPr>
          <p:cNvSpPr txBox="1"/>
          <p:nvPr/>
        </p:nvSpPr>
        <p:spPr>
          <a:xfrm>
            <a:off x="6690049" y="4125389"/>
            <a:ext cx="4174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Haykin</a:t>
            </a:r>
            <a:r>
              <a:rPr lang="en-US" sz="1200" dirty="0"/>
              <a:t>, S. Neural Networks and Learning Machines - 2009</a:t>
            </a:r>
          </a:p>
        </p:txBody>
      </p:sp>
    </p:spTree>
    <p:extLst>
      <p:ext uri="{BB962C8B-B14F-4D97-AF65-F5344CB8AC3E}">
        <p14:creationId xmlns:p14="http://schemas.microsoft.com/office/powerpoint/2010/main" val="2188090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7EAAF-6FE1-152A-FB0C-3BF8DE01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4600"/>
              <a:t>Perceptrons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F439-456A-328E-73F6-7658DE9C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712464" cy="3410712"/>
          </a:xfrm>
        </p:spPr>
        <p:txBody>
          <a:bodyPr anchor="t">
            <a:normAutofit/>
          </a:bodyPr>
          <a:lstStyle/>
          <a:p>
            <a:r>
              <a:rPr lang="pt-BR" sz="2200" dirty="0"/>
              <a:t>Unidade de classificação</a:t>
            </a:r>
          </a:p>
          <a:p>
            <a:r>
              <a:rPr lang="pt-BR" sz="2200" dirty="0" err="1"/>
              <a:t>Perceptron</a:t>
            </a:r>
            <a:r>
              <a:rPr lang="pt-BR" sz="2200" dirty="0"/>
              <a:t> de </a:t>
            </a:r>
            <a:r>
              <a:rPr lang="pt-BR" sz="2200" dirty="0" err="1"/>
              <a:t>Rosenblatt</a:t>
            </a:r>
            <a:r>
              <a:rPr lang="pt-BR" sz="2200" dirty="0"/>
              <a:t> (1958)</a:t>
            </a:r>
          </a:p>
          <a:p>
            <a:r>
              <a:rPr lang="pt-BR" sz="2200" dirty="0"/>
              <a:t>Cria uma </a:t>
            </a:r>
            <a:r>
              <a:rPr lang="pt-BR" sz="2200" dirty="0" err="1"/>
              <a:t>hipersuperfície</a:t>
            </a:r>
            <a:r>
              <a:rPr lang="pt-BR" sz="2200" dirty="0"/>
              <a:t> dentro do espaço das entradas</a:t>
            </a:r>
          </a:p>
          <a:p>
            <a:r>
              <a:rPr lang="pt-BR" sz="2200" dirty="0"/>
              <a:t>Na prática, separa as saídas em duas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65B89-DDFB-75B2-A2B6-1C8B97EF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D296B-FFB3-958A-E220-660E571F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30AED9-B9A6-1A21-24E2-68FACF3C7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47" y="493415"/>
            <a:ext cx="3429000" cy="15692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E716E7-4093-0451-8B23-C74F40DF7632}"/>
              </a:ext>
            </a:extLst>
          </p:cNvPr>
          <p:cNvSpPr txBox="1"/>
          <p:nvPr/>
        </p:nvSpPr>
        <p:spPr>
          <a:xfrm>
            <a:off x="6690049" y="5940921"/>
            <a:ext cx="4174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Haykin</a:t>
            </a:r>
            <a:r>
              <a:rPr lang="en-US" sz="1200" dirty="0"/>
              <a:t>, S. Neural Networks and Learning Machines - 2009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53D9AE-E09F-CF43-DCA7-DE339E29A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971" y="2175500"/>
            <a:ext cx="3108850" cy="36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0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DF01E-47DA-808F-C896-81BB2F80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4600"/>
              <a:t>Perceptrons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2500-D6AC-033C-7FE6-3632F1BE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pt-BR" sz="2200"/>
              <a:t>Quais variáveis escolhemos?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7BAEF-9343-8B80-7CE2-818A72BF9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625403"/>
            <a:ext cx="6903720" cy="360719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65B83-0759-D18F-01A6-42AAA4E0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D3F56-E9B8-3362-5787-F09925F4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815622-4A8D-8EE4-334A-0C1D3D079DC3}"/>
              </a:ext>
            </a:extLst>
          </p:cNvPr>
          <p:cNvSpPr txBox="1"/>
          <p:nvPr/>
        </p:nvSpPr>
        <p:spPr>
          <a:xfrm>
            <a:off x="6690049" y="5940921"/>
            <a:ext cx="4174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Haykin</a:t>
            </a:r>
            <a:r>
              <a:rPr lang="en-US" sz="1200" dirty="0"/>
              <a:t>, S. Neural Networks and Learning Machines - 2009</a:t>
            </a:r>
          </a:p>
        </p:txBody>
      </p:sp>
    </p:spTree>
    <p:extLst>
      <p:ext uri="{BB962C8B-B14F-4D97-AF65-F5344CB8AC3E}">
        <p14:creationId xmlns:p14="http://schemas.microsoft.com/office/powerpoint/2010/main" val="984769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DF01E-47DA-808F-C896-81BB2F80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4600"/>
              <a:t>Perceptrons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2500-D6AC-033C-7FE6-3632F1BE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978386" cy="3410712"/>
          </a:xfrm>
        </p:spPr>
        <p:txBody>
          <a:bodyPr anchor="t">
            <a:normAutofit/>
          </a:bodyPr>
          <a:lstStyle/>
          <a:p>
            <a:r>
              <a:rPr lang="pt-BR" sz="2200" dirty="0"/>
              <a:t>Quais variáveis escolhemos?</a:t>
            </a:r>
          </a:p>
          <a:p>
            <a:r>
              <a:rPr lang="pt-BR" sz="2200" dirty="0"/>
              <a:t>Limitado a separações mais simples </a:t>
            </a:r>
            <a:r>
              <a:rPr lang="pt-BR" sz="2200" dirty="0">
                <a:sym typeface="Wingdings" panose="05000000000000000000" pitchFamily="2" charset="2"/>
              </a:rPr>
              <a:t> Apenas lineares</a:t>
            </a:r>
            <a:endParaRPr lang="pt-BR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7BAEF-9343-8B80-7CE2-818A72B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292" y="509807"/>
            <a:ext cx="3404616" cy="177891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65B83-0759-D18F-01A6-42AAA4E0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D3F56-E9B8-3362-5787-F09925F4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815622-4A8D-8EE4-334A-0C1D3D079DC3}"/>
              </a:ext>
            </a:extLst>
          </p:cNvPr>
          <p:cNvSpPr txBox="1"/>
          <p:nvPr/>
        </p:nvSpPr>
        <p:spPr>
          <a:xfrm>
            <a:off x="6690049" y="5940921"/>
            <a:ext cx="4174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Haykin</a:t>
            </a:r>
            <a:r>
              <a:rPr lang="en-US" sz="1200" dirty="0"/>
              <a:t>, S. Neural Networks and Learning Machines - 2009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3508B7-3C0B-BD9F-BA32-6D08A25A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139" y="2904320"/>
            <a:ext cx="6649252" cy="26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23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FF8F6-66C2-6450-4A81-1124686B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sz="4100"/>
              <a:t>Classificação binária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524BE-6E54-D40F-F419-A8A6A8C6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pt-BR" sz="2200" dirty="0"/>
              <a:t>Separar dados em dois grupos</a:t>
            </a:r>
          </a:p>
          <a:p>
            <a:r>
              <a:rPr lang="pt-BR" sz="2200" dirty="0"/>
              <a:t>Treinamento supervisionado </a:t>
            </a:r>
            <a:r>
              <a:rPr lang="pt-BR" sz="2200" dirty="0">
                <a:sym typeface="Wingdings" panose="05000000000000000000" pitchFamily="2" charset="2"/>
              </a:rPr>
              <a:t> Já temos alguns exemplos</a:t>
            </a:r>
            <a:endParaRPr lang="pt-B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F1D8F-774D-4BC9-06F1-A77BB368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37543-C9B7-D5C3-3410-A0CFF847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C5DE21-398E-89A0-60A0-D4DAE50BB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39" y="2779057"/>
            <a:ext cx="3807359" cy="283144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48D592-EC27-CFDD-E7E8-E3CD426E6D4A}"/>
              </a:ext>
            </a:extLst>
          </p:cNvPr>
          <p:cNvSpPr txBox="1">
            <a:spLocks/>
          </p:cNvSpPr>
          <p:nvPr/>
        </p:nvSpPr>
        <p:spPr>
          <a:xfrm>
            <a:off x="744769" y="2830374"/>
            <a:ext cx="5706831" cy="2630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Dados pertencem a dois grupos distintos</a:t>
            </a:r>
          </a:p>
          <a:p>
            <a:r>
              <a:rPr lang="pt-BR" sz="2200" dirty="0"/>
              <a:t>Cada ponto tem coordenadas (x</a:t>
            </a:r>
            <a:r>
              <a:rPr lang="pt-BR" sz="2200" baseline="-25000" dirty="0"/>
              <a:t>1</a:t>
            </a:r>
            <a:r>
              <a:rPr lang="pt-BR" sz="2200" dirty="0"/>
              <a:t>, x</a:t>
            </a:r>
            <a:r>
              <a:rPr lang="pt-BR" sz="2200" baseline="-25000" dirty="0"/>
              <a:t>2</a:t>
            </a:r>
            <a:r>
              <a:rPr lang="pt-BR" sz="2200" dirty="0"/>
              <a:t>)</a:t>
            </a:r>
          </a:p>
          <a:p>
            <a:r>
              <a:rPr lang="pt-BR" sz="2200" dirty="0"/>
              <a:t>Como separamos os grupos?</a:t>
            </a:r>
          </a:p>
          <a:p>
            <a:r>
              <a:rPr lang="pt-BR" sz="2200" dirty="0"/>
              <a:t>Como treinamos uma RNA para separar os grupos?</a:t>
            </a:r>
          </a:p>
        </p:txBody>
      </p:sp>
    </p:spTree>
    <p:extLst>
      <p:ext uri="{BB962C8B-B14F-4D97-AF65-F5344CB8AC3E}">
        <p14:creationId xmlns:p14="http://schemas.microsoft.com/office/powerpoint/2010/main" val="874956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2E2B-33EA-D31E-04D5-9948DF1B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binária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A93E7-625F-88A9-1207-3B906C06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88B9B-C00B-E9C1-2FE4-A9D74C8D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18158-2128-AD76-80DB-A55D65E529E7}"/>
              </a:ext>
            </a:extLst>
          </p:cNvPr>
          <p:cNvSpPr/>
          <p:nvPr/>
        </p:nvSpPr>
        <p:spPr>
          <a:xfrm>
            <a:off x="4376691" y="2556771"/>
            <a:ext cx="1828800" cy="3062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9E59FD6-340D-2AFE-4371-049679F10538}"/>
              </a:ext>
            </a:extLst>
          </p:cNvPr>
          <p:cNvSpPr/>
          <p:nvPr/>
        </p:nvSpPr>
        <p:spPr>
          <a:xfrm>
            <a:off x="3089426" y="3630969"/>
            <a:ext cx="1207363" cy="89664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9A4D5C8-6A5F-C4B2-FB28-963504AC1BF8}"/>
              </a:ext>
            </a:extLst>
          </p:cNvPr>
          <p:cNvSpPr/>
          <p:nvPr/>
        </p:nvSpPr>
        <p:spPr>
          <a:xfrm>
            <a:off x="6276512" y="3630969"/>
            <a:ext cx="1207363" cy="89664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C9CB6-7636-4B15-37A8-6AD436DE75B0}"/>
              </a:ext>
            </a:extLst>
          </p:cNvPr>
          <p:cNvSpPr txBox="1"/>
          <p:nvPr/>
        </p:nvSpPr>
        <p:spPr>
          <a:xfrm>
            <a:off x="1109709" y="373836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Coordenadas</a:t>
            </a:r>
          </a:p>
          <a:p>
            <a:pPr algn="ctr"/>
            <a:r>
              <a:rPr lang="pt-BR" dirty="0"/>
              <a:t>(x</a:t>
            </a:r>
            <a:r>
              <a:rPr lang="pt-BR" baseline="-25000" dirty="0"/>
              <a:t>1</a:t>
            </a:r>
            <a:r>
              <a:rPr lang="pt-BR" dirty="0"/>
              <a:t>, x</a:t>
            </a:r>
            <a:r>
              <a:rPr lang="pt-BR" baseline="-25000" dirty="0"/>
              <a:t>2</a:t>
            </a:r>
            <a:r>
              <a:rPr lang="pt-BR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7E1F9C-CD2C-4842-9703-594660307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504" y="328743"/>
            <a:ext cx="2912296" cy="21658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37ADC3-6F78-0E7E-09CA-3D7D8A3F6127}"/>
              </a:ext>
            </a:extLst>
          </p:cNvPr>
          <p:cNvSpPr txBox="1"/>
          <p:nvPr/>
        </p:nvSpPr>
        <p:spPr>
          <a:xfrm>
            <a:off x="7510505" y="3738368"/>
            <a:ext cx="1207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Classe (y)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4E93B56-A12D-F91B-9720-297266683FCB}"/>
              </a:ext>
            </a:extLst>
          </p:cNvPr>
          <p:cNvSpPr/>
          <p:nvPr/>
        </p:nvSpPr>
        <p:spPr>
          <a:xfrm>
            <a:off x="8602461" y="3258107"/>
            <a:ext cx="497149" cy="1660124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FDFD1E-5DB7-93FD-C49F-F230FA732816}"/>
              </a:ext>
            </a:extLst>
          </p:cNvPr>
          <p:cNvSpPr txBox="1"/>
          <p:nvPr/>
        </p:nvSpPr>
        <p:spPr>
          <a:xfrm>
            <a:off x="9170629" y="3411573"/>
            <a:ext cx="120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0 </a:t>
            </a:r>
            <a:r>
              <a:rPr lang="pt-BR" dirty="0">
                <a:sym typeface="Wingdings" panose="05000000000000000000" pitchFamily="2" charset="2"/>
              </a:rPr>
              <a:t> Azul</a:t>
            </a:r>
            <a:endParaRPr lang="pt-B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7EFE7A-101B-CE1F-1031-42569A8063EB}"/>
              </a:ext>
            </a:extLst>
          </p:cNvPr>
          <p:cNvSpPr txBox="1"/>
          <p:nvPr/>
        </p:nvSpPr>
        <p:spPr>
          <a:xfrm>
            <a:off x="9170629" y="4405916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 </a:t>
            </a:r>
            <a:r>
              <a:rPr lang="pt-BR" dirty="0">
                <a:sym typeface="Wingdings" panose="05000000000000000000" pitchFamily="2" charset="2"/>
              </a:rPr>
              <a:t> Vermelha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0816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F1EB8-93B2-25ED-B3E1-1C1727AF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t-BR" sz="3700"/>
              <a:t>Estrutura da RNA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90971-DC12-D6AB-E945-330B34AA9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</p:spPr>
            <p:txBody>
              <a:bodyPr anchor="ctr">
                <a:normAutofit/>
              </a:bodyPr>
              <a:lstStyle/>
              <a:p>
                <a:r>
                  <a:rPr lang="pt-BR" sz="2000" dirty="0"/>
                  <a:t>Entrada </a:t>
                </a:r>
                <a:r>
                  <a:rPr lang="pt-BR" sz="2000" dirty="0">
                    <a:sym typeface="Wingdings" panose="05000000000000000000" pitchFamily="2" charset="2"/>
                  </a:rPr>
                  <a:t>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p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pt-B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ℝ</m:t>
                        </m:r>
                      </m:e>
                      <m:sup>
                        <m:r>
                          <a:rPr lang="pt-B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pt-BR" sz="2000" i="1" dirty="0"/>
              </a:p>
              <a:p>
                <a:r>
                  <a:rPr lang="pt-BR" sz="2000" dirty="0"/>
                  <a:t>Saída </a:t>
                </a:r>
                <a:r>
                  <a:rPr lang="pt-B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pt-B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𝒚</m:t>
                        </m:r>
                      </m:e>
                      <m:sup>
                        <m:r>
                          <a:rPr lang="pt-B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pt-BR" sz="2000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pt-BR" sz="2000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ℝ</m:t>
                    </m:r>
                  </m:oMath>
                </a14:m>
                <a:endParaRPr lang="pt-BR" sz="2000" dirty="0"/>
              </a:p>
              <a:p>
                <a:r>
                  <a:rPr lang="pt-BR" sz="2000" dirty="0"/>
                  <a:t>Camada intermediária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pt-BR" sz="1600" dirty="0"/>
                  <a:t> neurônios</a:t>
                </a:r>
              </a:p>
              <a:p>
                <a:pPr lvl="1"/>
                <a:r>
                  <a:rPr lang="pt-BR" sz="1600" dirty="0"/>
                  <a:t>Ativação de tangente hiperbólica</a:t>
                </a:r>
              </a:p>
              <a:p>
                <a:r>
                  <a:rPr lang="pt-BR" sz="2000" dirty="0"/>
                  <a:t>Camada de saída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600" dirty="0"/>
                  <a:t> neurônio</a:t>
                </a:r>
              </a:p>
              <a:p>
                <a:pPr lvl="1"/>
                <a:r>
                  <a:rPr lang="pt-BR" sz="1600" dirty="0"/>
                  <a:t>Ativação de sigmoide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90971-DC12-D6AB-E945-330B34AA9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4559425" cy="3979585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42345F-0ECF-079A-3D05-613BC363FB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2" r="17531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5A31C-63AE-B5D3-F247-71F030E9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5810" y="6492240"/>
            <a:ext cx="305086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 sz="1100"/>
              <a:t>PECE – Poli: Introdução a Redes Neurais</a:t>
            </a:r>
            <a:endParaRPr lang="en-US" sz="11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E954C-080A-1C81-B6F4-74764A2C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4CA08-FFDC-0B5A-AAF0-DFD4FC446234}"/>
              </a:ext>
            </a:extLst>
          </p:cNvPr>
          <p:cNvSpPr txBox="1"/>
          <p:nvPr/>
        </p:nvSpPr>
        <p:spPr>
          <a:xfrm>
            <a:off x="9183074" y="6058648"/>
            <a:ext cx="26936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Eduardo Lobo </a:t>
            </a:r>
            <a:r>
              <a:rPr lang="en-US" sz="1400" dirty="0" err="1"/>
              <a:t>Lustosa</a:t>
            </a:r>
            <a:r>
              <a:rPr lang="en-US" sz="1400" dirty="0"/>
              <a:t> Cabral</a:t>
            </a:r>
          </a:p>
        </p:txBody>
      </p:sp>
    </p:spTree>
    <p:extLst>
      <p:ext uri="{BB962C8B-B14F-4D97-AF65-F5344CB8AC3E}">
        <p14:creationId xmlns:p14="http://schemas.microsoft.com/office/powerpoint/2010/main" val="3084208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13844</TotalTime>
  <Words>1092</Words>
  <Application>Microsoft Office PowerPoint</Application>
  <PresentationFormat>Widescreen</PresentationFormat>
  <Paragraphs>307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Verdana</vt:lpstr>
      <vt:lpstr>Wingdings</vt:lpstr>
      <vt:lpstr>Office Theme</vt:lpstr>
      <vt:lpstr>Introdução a Redes Neurais</vt:lpstr>
      <vt:lpstr>Aula 2 – Parte 1</vt:lpstr>
      <vt:lpstr>Perceptrons</vt:lpstr>
      <vt:lpstr>Perceptrons</vt:lpstr>
      <vt:lpstr>Perceptrons</vt:lpstr>
      <vt:lpstr>Perceptrons</vt:lpstr>
      <vt:lpstr>Classificação binária</vt:lpstr>
      <vt:lpstr>Classificação binária</vt:lpstr>
      <vt:lpstr>Estrutura da RNA</vt:lpstr>
      <vt:lpstr>Função de custo</vt:lpstr>
      <vt:lpstr>Função de custo</vt:lpstr>
      <vt:lpstr>Propagação para frente</vt:lpstr>
      <vt:lpstr>Propagação para frente</vt:lpstr>
      <vt:lpstr>Propagação para frente</vt:lpstr>
      <vt:lpstr>Como treinar a RNA?</vt:lpstr>
      <vt:lpstr>Gradiente descendente</vt:lpstr>
      <vt:lpstr>Gradiente descendente</vt:lpstr>
      <vt:lpstr>Gradiente descendente</vt:lpstr>
      <vt:lpstr>Exemplo em uma RNA de um neurônio</vt:lpstr>
      <vt:lpstr>Exemplo em uma RNA de um neurônio</vt:lpstr>
      <vt:lpstr>Exemplo em uma RNA de um neurônio</vt:lpstr>
      <vt:lpstr>Exemplo em uma RNA de um neurônio</vt:lpstr>
      <vt:lpstr>Exemplo em uma RNA de um neurônio</vt:lpstr>
      <vt:lpstr>Exemplo em uma RNA de um neurônio</vt:lpstr>
      <vt:lpstr>Exemplo em uma RNA de um neurônio</vt:lpstr>
      <vt:lpstr>Exemplo em uma RNA de um neurônio</vt:lpstr>
      <vt:lpstr>Exemplo em uma RNA de um neurônio</vt:lpstr>
      <vt:lpstr>Trabalho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Redes Neurais</dc:title>
  <dc:creator>Marlon Sproesser Mathias</dc:creator>
  <cp:lastModifiedBy>Marlon Sproesser Mathias</cp:lastModifiedBy>
  <cp:revision>2</cp:revision>
  <dcterms:created xsi:type="dcterms:W3CDTF">2022-07-10T20:34:57Z</dcterms:created>
  <dcterms:modified xsi:type="dcterms:W3CDTF">2024-07-26T18:55:17Z</dcterms:modified>
</cp:coreProperties>
</file>