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765" r:id="rId3"/>
    <p:sldId id="766" r:id="rId4"/>
    <p:sldId id="767" r:id="rId5"/>
    <p:sldId id="768" r:id="rId6"/>
    <p:sldId id="769" r:id="rId7"/>
    <p:sldId id="770" r:id="rId8"/>
    <p:sldId id="771" r:id="rId9"/>
    <p:sldId id="772" r:id="rId10"/>
    <p:sldId id="773" r:id="rId11"/>
    <p:sldId id="7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7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B83752BD-CC66-458E-9694-22DB04553C80}"/>
    <pc:docChg chg="custSel modSld">
      <pc:chgData name="Marlon Sproesser Mathias" userId="326f77df3314bb27" providerId="LiveId" clId="{B83752BD-CC66-458E-9694-22DB04553C80}" dt="2024-07-26T18:57:00.296" v="23" actId="2711"/>
      <pc:docMkLst>
        <pc:docMk/>
      </pc:docMkLst>
      <pc:sldChg chg="modSp mod">
        <pc:chgData name="Marlon Sproesser Mathias" userId="326f77df3314bb27" providerId="LiveId" clId="{B83752BD-CC66-458E-9694-22DB04553C80}" dt="2024-07-26T18:56:07.012" v="0" actId="20577"/>
        <pc:sldMkLst>
          <pc:docMk/>
          <pc:sldMk cId="538714491" sldId="770"/>
        </pc:sldMkLst>
        <pc:spChg chg="mod">
          <ac:chgData name="Marlon Sproesser Mathias" userId="326f77df3314bb27" providerId="LiveId" clId="{B83752BD-CC66-458E-9694-22DB04553C80}" dt="2024-07-26T18:56:07.012" v="0" actId="20577"/>
          <ac:spMkLst>
            <pc:docMk/>
            <pc:sldMk cId="538714491" sldId="770"/>
            <ac:spMk id="3" creationId="{4A1533E9-78B7-25AB-C9D3-835CDCC0B0CD}"/>
          </ac:spMkLst>
        </pc:spChg>
      </pc:sldChg>
      <pc:sldChg chg="modSp mod">
        <pc:chgData name="Marlon Sproesser Mathias" userId="326f77df3314bb27" providerId="LiveId" clId="{B83752BD-CC66-458E-9694-22DB04553C80}" dt="2024-07-26T18:57:00.296" v="23" actId="2711"/>
        <pc:sldMkLst>
          <pc:docMk/>
          <pc:sldMk cId="3994549752" sldId="772"/>
        </pc:sldMkLst>
        <pc:spChg chg="mod">
          <ac:chgData name="Marlon Sproesser Mathias" userId="326f77df3314bb27" providerId="LiveId" clId="{B83752BD-CC66-458E-9694-22DB04553C80}" dt="2024-07-26T18:57:00.296" v="23" actId="2711"/>
          <ac:spMkLst>
            <pc:docMk/>
            <pc:sldMk cId="3994549752" sldId="772"/>
            <ac:spMk id="3" creationId="{9D63A06F-1646-5880-1C1C-337FEF9F9994}"/>
          </ac:spMkLst>
        </pc:spChg>
      </pc:sldChg>
    </pc:docChg>
  </pc:docChgLst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057B-7B6C-41F7-8BDE-98AF7003A53B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A5E39-FCF4-4701-9B19-318269AF6C48}">
      <dgm:prSet/>
      <dgm:spPr/>
      <dgm:t>
        <a:bodyPr/>
        <a:lstStyle/>
        <a:p>
          <a:r>
            <a:rPr lang="en-US" dirty="0"/>
            <a:t>Notebooks Python</a:t>
          </a:r>
        </a:p>
      </dgm:t>
    </dgm:pt>
    <dgm:pt modelId="{99F68DA4-0458-46D3-9B82-7922171C70C8}" type="parTrans" cxnId="{F327D579-9DF5-4D76-AF95-FC0D235FC4BD}">
      <dgm:prSet/>
      <dgm:spPr/>
      <dgm:t>
        <a:bodyPr/>
        <a:lstStyle/>
        <a:p>
          <a:endParaRPr lang="en-US"/>
        </a:p>
      </dgm:t>
    </dgm:pt>
    <dgm:pt modelId="{17F293CC-42EB-46E4-99F9-891872121AF3}" type="sibTrans" cxnId="{F327D579-9DF5-4D76-AF95-FC0D235FC4BD}">
      <dgm:prSet/>
      <dgm:spPr/>
      <dgm:t>
        <a:bodyPr/>
        <a:lstStyle/>
        <a:p>
          <a:endParaRPr lang="en-US"/>
        </a:p>
      </dgm:t>
    </dgm:pt>
    <dgm:pt modelId="{1BE809B6-EA92-48CB-8CEA-7E605CD68D7E}">
      <dgm:prSet/>
      <dgm:spPr/>
      <dgm:t>
        <a:bodyPr/>
        <a:lstStyle/>
        <a:p>
          <a:r>
            <a:rPr lang="en-US" dirty="0"/>
            <a:t>Google </a:t>
          </a:r>
          <a:r>
            <a:rPr lang="en-US" dirty="0" err="1"/>
            <a:t>Colab</a:t>
          </a:r>
          <a:endParaRPr lang="en-US" dirty="0"/>
        </a:p>
      </dgm:t>
    </dgm:pt>
    <dgm:pt modelId="{B3DB0619-AFE5-43A1-8A0C-029113D113E4}" type="parTrans" cxnId="{38E4C0AB-9642-47F3-B8C0-63651391E6D7}">
      <dgm:prSet/>
      <dgm:spPr/>
      <dgm:t>
        <a:bodyPr/>
        <a:lstStyle/>
        <a:p>
          <a:endParaRPr lang="en-US"/>
        </a:p>
      </dgm:t>
    </dgm:pt>
    <dgm:pt modelId="{89C916B3-BA55-4C7F-8F4F-85F794FAF336}" type="sibTrans" cxnId="{38E4C0AB-9642-47F3-B8C0-63651391E6D7}">
      <dgm:prSet/>
      <dgm:spPr/>
      <dgm:t>
        <a:bodyPr/>
        <a:lstStyle/>
        <a:p>
          <a:endParaRPr lang="en-US"/>
        </a:p>
      </dgm:t>
    </dgm:pt>
    <dgm:pt modelId="{51A44F58-25EA-4135-BD0A-B1CC8D8BF85D}">
      <dgm:prSet/>
      <dgm:spPr/>
      <dgm:t>
        <a:bodyPr/>
        <a:lstStyle/>
        <a:p>
          <a:r>
            <a:rPr lang="en-US" dirty="0" err="1"/>
            <a:t>Jupyter</a:t>
          </a:r>
          <a:endParaRPr lang="en-US" dirty="0"/>
        </a:p>
      </dgm:t>
    </dgm:pt>
    <dgm:pt modelId="{A0055E0A-F016-4ACB-9D4B-C318D7906D9B}" type="parTrans" cxnId="{8D8C881E-9737-45FA-BF56-C299E4DB89AB}">
      <dgm:prSet/>
      <dgm:spPr/>
      <dgm:t>
        <a:bodyPr/>
        <a:lstStyle/>
        <a:p>
          <a:endParaRPr lang="en-US"/>
        </a:p>
      </dgm:t>
    </dgm:pt>
    <dgm:pt modelId="{C3B3331B-8986-44F3-9A61-05E8D2A99BC0}" type="sibTrans" cxnId="{8D8C881E-9737-45FA-BF56-C299E4DB89AB}">
      <dgm:prSet/>
      <dgm:spPr/>
      <dgm:t>
        <a:bodyPr/>
        <a:lstStyle/>
        <a:p>
          <a:endParaRPr lang="en-US"/>
        </a:p>
      </dgm:t>
    </dgm:pt>
    <dgm:pt modelId="{F8E84CCC-F8E3-4DAB-88DF-48B49069EB35}">
      <dgm:prSet/>
      <dgm:spPr/>
      <dgm:t>
        <a:bodyPr/>
        <a:lstStyle/>
        <a:p>
          <a:r>
            <a:rPr lang="pt-BR"/>
            <a:t>Bibliotecas de ML</a:t>
          </a:r>
          <a:endParaRPr lang="en-US" dirty="0"/>
        </a:p>
      </dgm:t>
    </dgm:pt>
    <dgm:pt modelId="{D5C67FF5-BEE3-4772-B914-B9AF7B7773D8}" type="parTrans" cxnId="{28DC56A1-A0E1-48E7-B290-EDF304B53E18}">
      <dgm:prSet/>
      <dgm:spPr/>
      <dgm:t>
        <a:bodyPr/>
        <a:lstStyle/>
        <a:p>
          <a:endParaRPr lang="en-US"/>
        </a:p>
      </dgm:t>
    </dgm:pt>
    <dgm:pt modelId="{575C3B02-A4EB-4A5D-96FA-C4ADD2037F28}" type="sibTrans" cxnId="{28DC56A1-A0E1-48E7-B290-EDF304B53E18}">
      <dgm:prSet/>
      <dgm:spPr/>
      <dgm:t>
        <a:bodyPr/>
        <a:lstStyle/>
        <a:p>
          <a:endParaRPr lang="en-US"/>
        </a:p>
      </dgm:t>
    </dgm:pt>
    <dgm:pt modelId="{8DF38712-6541-475F-B0B5-A35FD0FE117F}">
      <dgm:prSet/>
      <dgm:spPr/>
      <dgm:t>
        <a:bodyPr/>
        <a:lstStyle/>
        <a:p>
          <a:r>
            <a:rPr lang="pt-BR" dirty="0" err="1"/>
            <a:t>Tensorflow</a:t>
          </a:r>
          <a:endParaRPr lang="pt-BR" dirty="0"/>
        </a:p>
      </dgm:t>
    </dgm:pt>
    <dgm:pt modelId="{7D7F52A0-A1E8-418A-BA81-9B558A2FB7EB}" type="parTrans" cxnId="{D16E3C28-0C49-462B-92C2-8B4FBA8B35C6}">
      <dgm:prSet/>
      <dgm:spPr/>
      <dgm:t>
        <a:bodyPr/>
        <a:lstStyle/>
        <a:p>
          <a:endParaRPr lang="en-US"/>
        </a:p>
      </dgm:t>
    </dgm:pt>
    <dgm:pt modelId="{B1F01CA7-BC82-4738-8A9D-971169C03A95}" type="sibTrans" cxnId="{D16E3C28-0C49-462B-92C2-8B4FBA8B35C6}">
      <dgm:prSet/>
      <dgm:spPr/>
      <dgm:t>
        <a:bodyPr/>
        <a:lstStyle/>
        <a:p>
          <a:endParaRPr lang="en-US"/>
        </a:p>
      </dgm:t>
    </dgm:pt>
    <dgm:pt modelId="{522F628B-59B1-4266-B462-F907C8625199}">
      <dgm:prSet/>
      <dgm:spPr/>
      <dgm:t>
        <a:bodyPr/>
        <a:lstStyle/>
        <a:p>
          <a:r>
            <a:rPr lang="pt-BR" dirty="0" err="1"/>
            <a:t>Pytorch</a:t>
          </a:r>
          <a:endParaRPr lang="pt-BR" dirty="0"/>
        </a:p>
      </dgm:t>
    </dgm:pt>
    <dgm:pt modelId="{91E6D5AD-02E9-46CB-9AED-694233CC3152}" type="parTrans" cxnId="{1C458924-E67C-4D77-A5EB-46B92EEE40B0}">
      <dgm:prSet/>
      <dgm:spPr/>
      <dgm:t>
        <a:bodyPr/>
        <a:lstStyle/>
        <a:p>
          <a:endParaRPr lang="en-US"/>
        </a:p>
      </dgm:t>
    </dgm:pt>
    <dgm:pt modelId="{CA388BC0-AF2D-4943-A488-83E7B75D63BA}" type="sibTrans" cxnId="{1C458924-E67C-4D77-A5EB-46B92EEE40B0}">
      <dgm:prSet/>
      <dgm:spPr/>
      <dgm:t>
        <a:bodyPr/>
        <a:lstStyle/>
        <a:p>
          <a:endParaRPr lang="en-US"/>
        </a:p>
      </dgm:t>
    </dgm:pt>
    <dgm:pt modelId="{CE103561-F30E-40BE-9CF0-D71DA8E210F7}">
      <dgm:prSet/>
      <dgm:spPr/>
      <dgm:t>
        <a:bodyPr/>
        <a:lstStyle/>
        <a:p>
          <a:r>
            <a:rPr lang="pt-BR" dirty="0" err="1"/>
            <a:t>Keras</a:t>
          </a:r>
          <a:endParaRPr lang="pt-BR" dirty="0"/>
        </a:p>
      </dgm:t>
    </dgm:pt>
    <dgm:pt modelId="{F7762A20-89C2-4E46-B14F-174584CD4FA0}" type="parTrans" cxnId="{AE74029E-6463-48BA-AA14-A6EF5BD39C89}">
      <dgm:prSet/>
      <dgm:spPr/>
      <dgm:t>
        <a:bodyPr/>
        <a:lstStyle/>
        <a:p>
          <a:endParaRPr lang="en-US"/>
        </a:p>
      </dgm:t>
    </dgm:pt>
    <dgm:pt modelId="{9DF0C225-2491-4FF5-897F-A76885EBC265}" type="sibTrans" cxnId="{AE74029E-6463-48BA-AA14-A6EF5BD39C89}">
      <dgm:prSet/>
      <dgm:spPr/>
      <dgm:t>
        <a:bodyPr/>
        <a:lstStyle/>
        <a:p>
          <a:endParaRPr lang="en-US"/>
        </a:p>
      </dgm:t>
    </dgm:pt>
    <dgm:pt modelId="{0781C72C-B6F6-4390-8707-1EFD0316F933}" type="pres">
      <dgm:prSet presAssocID="{C317057B-7B6C-41F7-8BDE-98AF7003A53B}" presName="diagram" presStyleCnt="0">
        <dgm:presLayoutVars>
          <dgm:dir/>
          <dgm:resizeHandles val="exact"/>
        </dgm:presLayoutVars>
      </dgm:prSet>
      <dgm:spPr/>
    </dgm:pt>
    <dgm:pt modelId="{F67A0E02-E8D3-4B74-B817-CD7520C42881}" type="pres">
      <dgm:prSet presAssocID="{732A5E39-FCF4-4701-9B19-318269AF6C48}" presName="node" presStyleLbl="node1" presStyleIdx="0" presStyleCnt="2">
        <dgm:presLayoutVars>
          <dgm:bulletEnabled val="1"/>
        </dgm:presLayoutVars>
      </dgm:prSet>
      <dgm:spPr/>
    </dgm:pt>
    <dgm:pt modelId="{9FC87829-83D2-4900-B440-B004FE85F6AD}" type="pres">
      <dgm:prSet presAssocID="{17F293CC-42EB-46E4-99F9-891872121AF3}" presName="sibTrans" presStyleCnt="0"/>
      <dgm:spPr/>
    </dgm:pt>
    <dgm:pt modelId="{12F6D529-5B23-4B9D-9BEB-08133025C008}" type="pres">
      <dgm:prSet presAssocID="{F8E84CCC-F8E3-4DAB-88DF-48B49069EB35}" presName="node" presStyleLbl="node1" presStyleIdx="1" presStyleCnt="2">
        <dgm:presLayoutVars>
          <dgm:bulletEnabled val="1"/>
        </dgm:presLayoutVars>
      </dgm:prSet>
      <dgm:spPr/>
    </dgm:pt>
  </dgm:ptLst>
  <dgm:cxnLst>
    <dgm:cxn modelId="{20E4B30B-F689-4030-9882-8B74F08A83EB}" type="presOf" srcId="{732A5E39-FCF4-4701-9B19-318269AF6C48}" destId="{F67A0E02-E8D3-4B74-B817-CD7520C42881}" srcOrd="0" destOrd="0" presId="urn:microsoft.com/office/officeart/2005/8/layout/default"/>
    <dgm:cxn modelId="{8D8C881E-9737-45FA-BF56-C299E4DB89AB}" srcId="{732A5E39-FCF4-4701-9B19-318269AF6C48}" destId="{51A44F58-25EA-4135-BD0A-B1CC8D8BF85D}" srcOrd="1" destOrd="0" parTransId="{A0055E0A-F016-4ACB-9D4B-C318D7906D9B}" sibTransId="{C3B3331B-8986-44F3-9A61-05E8D2A99BC0}"/>
    <dgm:cxn modelId="{B3106920-13B4-4B88-B7FF-E4516B0372E9}" type="presOf" srcId="{CE103561-F30E-40BE-9CF0-D71DA8E210F7}" destId="{12F6D529-5B23-4B9D-9BEB-08133025C008}" srcOrd="0" destOrd="3" presId="urn:microsoft.com/office/officeart/2005/8/layout/default"/>
    <dgm:cxn modelId="{1C458924-E67C-4D77-A5EB-46B92EEE40B0}" srcId="{F8E84CCC-F8E3-4DAB-88DF-48B49069EB35}" destId="{522F628B-59B1-4266-B462-F907C8625199}" srcOrd="1" destOrd="0" parTransId="{91E6D5AD-02E9-46CB-9AED-694233CC3152}" sibTransId="{CA388BC0-AF2D-4943-A488-83E7B75D63BA}"/>
    <dgm:cxn modelId="{D16E3C28-0C49-462B-92C2-8B4FBA8B35C6}" srcId="{F8E84CCC-F8E3-4DAB-88DF-48B49069EB35}" destId="{8DF38712-6541-475F-B0B5-A35FD0FE117F}" srcOrd="0" destOrd="0" parTransId="{7D7F52A0-A1E8-418A-BA81-9B558A2FB7EB}" sibTransId="{B1F01CA7-BC82-4738-8A9D-971169C03A95}"/>
    <dgm:cxn modelId="{17216263-D941-49AF-B28D-4171261BF850}" type="presOf" srcId="{522F628B-59B1-4266-B462-F907C8625199}" destId="{12F6D529-5B23-4B9D-9BEB-08133025C008}" srcOrd="0" destOrd="2" presId="urn:microsoft.com/office/officeart/2005/8/layout/default"/>
    <dgm:cxn modelId="{8BF7B854-2BDF-43AA-A48B-F731F5579693}" type="presOf" srcId="{F8E84CCC-F8E3-4DAB-88DF-48B49069EB35}" destId="{12F6D529-5B23-4B9D-9BEB-08133025C008}" srcOrd="0" destOrd="0" presId="urn:microsoft.com/office/officeart/2005/8/layout/default"/>
    <dgm:cxn modelId="{F327D579-9DF5-4D76-AF95-FC0D235FC4BD}" srcId="{C317057B-7B6C-41F7-8BDE-98AF7003A53B}" destId="{732A5E39-FCF4-4701-9B19-318269AF6C48}" srcOrd="0" destOrd="0" parTransId="{99F68DA4-0458-46D3-9B82-7922171C70C8}" sibTransId="{17F293CC-42EB-46E4-99F9-891872121AF3}"/>
    <dgm:cxn modelId="{AE74029E-6463-48BA-AA14-A6EF5BD39C89}" srcId="{F8E84CCC-F8E3-4DAB-88DF-48B49069EB35}" destId="{CE103561-F30E-40BE-9CF0-D71DA8E210F7}" srcOrd="2" destOrd="0" parTransId="{F7762A20-89C2-4E46-B14F-174584CD4FA0}" sibTransId="{9DF0C225-2491-4FF5-897F-A76885EBC265}"/>
    <dgm:cxn modelId="{28DC56A1-A0E1-48E7-B290-EDF304B53E18}" srcId="{C317057B-7B6C-41F7-8BDE-98AF7003A53B}" destId="{F8E84CCC-F8E3-4DAB-88DF-48B49069EB35}" srcOrd="1" destOrd="0" parTransId="{D5C67FF5-BEE3-4772-B914-B9AF7B7773D8}" sibTransId="{575C3B02-A4EB-4A5D-96FA-C4ADD2037F28}"/>
    <dgm:cxn modelId="{38E4C0AB-9642-47F3-B8C0-63651391E6D7}" srcId="{732A5E39-FCF4-4701-9B19-318269AF6C48}" destId="{1BE809B6-EA92-48CB-8CEA-7E605CD68D7E}" srcOrd="0" destOrd="0" parTransId="{B3DB0619-AFE5-43A1-8A0C-029113D113E4}" sibTransId="{89C916B3-BA55-4C7F-8F4F-85F794FAF336}"/>
    <dgm:cxn modelId="{C671C1B2-785B-40BC-83F0-4D5D4D7E8042}" type="presOf" srcId="{51A44F58-25EA-4135-BD0A-B1CC8D8BF85D}" destId="{F67A0E02-E8D3-4B74-B817-CD7520C42881}" srcOrd="0" destOrd="2" presId="urn:microsoft.com/office/officeart/2005/8/layout/default"/>
    <dgm:cxn modelId="{BCE048CA-2AB0-42C4-9DC2-D2864D0FC693}" type="presOf" srcId="{8DF38712-6541-475F-B0B5-A35FD0FE117F}" destId="{12F6D529-5B23-4B9D-9BEB-08133025C008}" srcOrd="0" destOrd="1" presId="urn:microsoft.com/office/officeart/2005/8/layout/default"/>
    <dgm:cxn modelId="{39FB82E0-0C11-4E18-8A64-F0C450275E40}" type="presOf" srcId="{1BE809B6-EA92-48CB-8CEA-7E605CD68D7E}" destId="{F67A0E02-E8D3-4B74-B817-CD7520C42881}" srcOrd="0" destOrd="1" presId="urn:microsoft.com/office/officeart/2005/8/layout/default"/>
    <dgm:cxn modelId="{39F230FD-7330-4E52-88E9-069B6C8B407C}" type="presOf" srcId="{C317057B-7B6C-41F7-8BDE-98AF7003A53B}" destId="{0781C72C-B6F6-4390-8707-1EFD0316F933}" srcOrd="0" destOrd="0" presId="urn:microsoft.com/office/officeart/2005/8/layout/default"/>
    <dgm:cxn modelId="{54C4E543-BB7A-4B30-80E4-EFB91B09D300}" type="presParOf" srcId="{0781C72C-B6F6-4390-8707-1EFD0316F933}" destId="{F67A0E02-E8D3-4B74-B817-CD7520C42881}" srcOrd="0" destOrd="0" presId="urn:microsoft.com/office/officeart/2005/8/layout/default"/>
    <dgm:cxn modelId="{1B08CCEF-8C4F-4546-9DD5-8F4E7B3920AA}" type="presParOf" srcId="{0781C72C-B6F6-4390-8707-1EFD0316F933}" destId="{9FC87829-83D2-4900-B440-B004FE85F6AD}" srcOrd="1" destOrd="0" presId="urn:microsoft.com/office/officeart/2005/8/layout/default"/>
    <dgm:cxn modelId="{D74EDCAA-9307-4F65-A33F-D0E4300473C6}" type="presParOf" srcId="{0781C72C-B6F6-4390-8707-1EFD0316F933}" destId="{12F6D529-5B23-4B9D-9BEB-08133025C0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A0E02-E8D3-4B74-B817-CD7520C42881}">
      <dsp:nvSpPr>
        <dsp:cNvPr id="0" name=""/>
        <dsp:cNvSpPr/>
      </dsp:nvSpPr>
      <dsp:spPr>
        <a:xfrm>
          <a:off x="1266" y="122678"/>
          <a:ext cx="4940907" cy="2964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Notebooks Python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Google </a:t>
          </a:r>
          <a:r>
            <a:rPr lang="en-US" sz="3500" kern="1200" dirty="0" err="1"/>
            <a:t>Colab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Jupyter</a:t>
          </a:r>
          <a:endParaRPr lang="en-US" sz="3500" kern="1200" dirty="0"/>
        </a:p>
      </dsp:txBody>
      <dsp:txXfrm>
        <a:off x="1266" y="122678"/>
        <a:ext cx="4940907" cy="2964544"/>
      </dsp:txXfrm>
    </dsp:sp>
    <dsp:sp modelId="{12F6D529-5B23-4B9D-9BEB-08133025C008}">
      <dsp:nvSpPr>
        <dsp:cNvPr id="0" name=""/>
        <dsp:cNvSpPr/>
      </dsp:nvSpPr>
      <dsp:spPr>
        <a:xfrm>
          <a:off x="5436265" y="122678"/>
          <a:ext cx="4940907" cy="2964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/>
            <a:t>Bibliotecas de ML</a:t>
          </a:r>
          <a:endParaRPr lang="en-US" sz="4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/>
            <a:t>Tensorflow</a:t>
          </a:r>
          <a:endParaRPr lang="pt-B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/>
            <a:t>Pytorch</a:t>
          </a:r>
          <a:endParaRPr lang="pt-B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/>
            <a:t>Keras</a:t>
          </a:r>
          <a:endParaRPr lang="pt-BR" sz="3500" kern="1200" dirty="0"/>
        </a:p>
      </dsp:txBody>
      <dsp:txXfrm>
        <a:off x="5436265" y="122678"/>
        <a:ext cx="4940907" cy="2964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B6A5F-3F31-7D20-618E-1B23B95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pt-BR" sz="4000"/>
              <a:t>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A06F-1646-5880-1C1C-337FEF9F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pt-BR" sz="1800" dirty="0"/>
              <a:t>Open </a:t>
            </a:r>
            <a:r>
              <a:rPr lang="pt-BR" sz="1800" dirty="0" err="1"/>
              <a:t>Source</a:t>
            </a:r>
            <a:endParaRPr lang="pt-BR" sz="1800" dirty="0"/>
          </a:p>
          <a:p>
            <a:r>
              <a:rPr lang="pt-BR" sz="1800" dirty="0"/>
              <a:t>Mantido pela Meta AI</a:t>
            </a:r>
          </a:p>
          <a:p>
            <a:r>
              <a:rPr lang="pt-BR" sz="1800" dirty="0"/>
              <a:t>Baseado na biblioteca </a:t>
            </a:r>
            <a:r>
              <a:rPr lang="pt-BR" sz="1800" dirty="0" err="1"/>
              <a:t>Torch</a:t>
            </a:r>
            <a:endParaRPr lang="pt-BR" sz="1800" dirty="0"/>
          </a:p>
          <a:p>
            <a:r>
              <a:rPr lang="pt-BR" sz="1800" dirty="0"/>
              <a:t>Diferenciação automática</a:t>
            </a:r>
          </a:p>
          <a:p>
            <a:r>
              <a:rPr lang="pt-BR" sz="1800" dirty="0"/>
              <a:t>GPU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 err="1">
                <a:latin typeface="Consolas" panose="020B0609020204030204" pitchFamily="49" charset="0"/>
              </a:rPr>
              <a:t>import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torch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2E9B-3249-20C6-FD54-8EC49F0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B676-7B0A-656F-2DD6-85B0C21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>
                <a:solidFill>
                  <a:srgbClr val="595959"/>
                </a:solidFill>
              </a:rPr>
              <a:t>PECE – Poli: Introdução a Redes Neurais</a:t>
            </a:r>
            <a:endParaRPr lang="en-US">
              <a:solidFill>
                <a:srgbClr val="595959"/>
              </a:solidFill>
            </a:endParaRPr>
          </a:p>
        </p:txBody>
      </p:sp>
      <p:pic>
        <p:nvPicPr>
          <p:cNvPr id="15" name="Picture 6" descr="See the source image">
            <a:extLst>
              <a:ext uri="{FF2B5EF4-FFF2-40B4-BE49-F238E27FC236}">
                <a16:creationId xmlns:a16="http://schemas.microsoft.com/office/drawing/2014/main" id="{030F1BAD-6B17-6AD8-A62F-C2522CB0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348" y="1109758"/>
            <a:ext cx="6364360" cy="41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2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BFBD50-06CE-42F1-9AB9-3D907905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B6A5F-3F31-7D20-618E-1B23B95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pt-BR" sz="4000"/>
              <a:t>Scikit</a:t>
            </a:r>
            <a:r>
              <a:rPr lang="pt-BR" sz="4000" dirty="0"/>
              <a:t> </a:t>
            </a:r>
            <a:r>
              <a:rPr lang="pt-BR" sz="4000"/>
              <a:t>learn</a:t>
            </a:r>
            <a:endParaRPr lang="pt-BR" sz="4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A06F-1646-5880-1C1C-337FEF9F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r>
              <a:rPr lang="pt-BR" sz="2000"/>
              <a:t>Open Source</a:t>
            </a:r>
          </a:p>
          <a:p>
            <a:r>
              <a:rPr lang="pt-BR" sz="2000"/>
              <a:t>Fácil integração com numpy e scipy</a:t>
            </a:r>
          </a:p>
          <a:p>
            <a:endParaRPr lang="pt-BR" sz="2000"/>
          </a:p>
          <a:p>
            <a:pPr marL="0" indent="0">
              <a:buNone/>
            </a:pPr>
            <a:r>
              <a:rPr lang="pt-BR" sz="2000">
                <a:latin typeface="Consolas" panose="020B0609020204030204" pitchFamily="49" charset="0"/>
              </a:rPr>
              <a:t>from sklearn import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B676-7B0A-656F-2DD6-85B0C21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224" y="6356350"/>
            <a:ext cx="523880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rgbClr val="4C4C4C"/>
                </a:solidFill>
              </a:rPr>
              <a:t>PECE – Poli: Introdução a Redes Neurais</a:t>
            </a:r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2E9B-3249-20C6-FD54-8EC49F0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13BC0CD-964A-4DEF-9C62-745A81071F78}" type="slidenum">
              <a:rPr lang="en-US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6" name="Picture 10" descr="See the source image">
            <a:extLst>
              <a:ext uri="{FF2B5EF4-FFF2-40B4-BE49-F238E27FC236}">
                <a16:creationId xmlns:a16="http://schemas.microsoft.com/office/drawing/2014/main" id="{49078421-FB79-C2CF-7A2E-5BAD1D6A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62" y="1830780"/>
            <a:ext cx="4022076" cy="26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7902D-220E-9AD6-E189-2015BF7C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Aula 2 – Parte 2</a:t>
            </a:r>
            <a:endParaRPr lang="en-US" sz="48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97E5-F284-15E7-9FB4-8F22573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8FDC-8543-BE94-7725-D332D5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E570A18-26B0-B529-1F7C-245060F7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7465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78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FF6B-A6B7-A0E5-77C3-52503A5F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Google Colaboratory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73A1-CFE6-9A37-72F8-D5FD4A33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763783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https://colab.research.google.com/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22FEC-9267-AA21-9353-79B7FEF6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76142"/>
            <a:ext cx="6903720" cy="55057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BCB6-F784-0E17-C775-C64D8763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27408-5217-2F21-4021-DE38C249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D7295-6A2C-4380-6C21-48EB9086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Jupyter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1CA9C-1FF3-CC0C-30BB-96513300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3" r="18978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0F6C-F136-6CC7-BE52-D908E2D8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507" y="2438401"/>
            <a:ext cx="4146247" cy="3779520"/>
          </a:xfrm>
        </p:spPr>
        <p:txBody>
          <a:bodyPr>
            <a:normAutofit/>
          </a:bodyPr>
          <a:lstStyle/>
          <a:p>
            <a:r>
              <a:rPr lang="pt-BR" sz="1800" dirty="0">
                <a:hlinkClick r:id="rId3"/>
              </a:rPr>
              <a:t>https://jupyter.org/</a:t>
            </a:r>
            <a:endParaRPr lang="pt-BR" sz="1800" dirty="0"/>
          </a:p>
          <a:p>
            <a:r>
              <a:rPr lang="pt-BR" sz="1800" dirty="0"/>
              <a:t>Open-</a:t>
            </a:r>
            <a:r>
              <a:rPr lang="pt-BR" sz="1800" dirty="0" err="1"/>
              <a:t>source</a:t>
            </a:r>
            <a:endParaRPr lang="pt-BR" sz="1800" dirty="0"/>
          </a:p>
          <a:p>
            <a:r>
              <a:rPr lang="pt-BR" sz="1800" dirty="0"/>
              <a:t>Pode ser executado localmente</a:t>
            </a:r>
          </a:p>
          <a:p>
            <a:r>
              <a:rPr lang="pt-BR" sz="1800" dirty="0"/>
              <a:t>Não apenas para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DEB3-70F5-2305-8985-796F08FF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224" y="6356350"/>
            <a:ext cx="662017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rgbClr val="595959"/>
                </a:solidFill>
              </a:rPr>
              <a:t>PECE – Poli: Introdução a Redes Neurais</a:t>
            </a:r>
            <a:endParaRPr lang="en-US">
              <a:solidFill>
                <a:srgbClr val="59595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EEF57-DFB8-E061-7EC4-6EF31372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7040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13BC0CD-964A-4DEF-9C62-745A81071F78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D1B-A98C-4125-DCCC-17A8015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42385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Jupyter</a:t>
            </a:r>
            <a:endParaRPr lang="en-US" sz="5400" dirty="0"/>
          </a:p>
        </p:txBody>
      </p:sp>
      <p:sp>
        <p:nvSpPr>
          <p:cNvPr id="1039" name="Rectangle 10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0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ample notebook of Lorenz differential equations">
            <a:extLst>
              <a:ext uri="{FF2B5EF4-FFF2-40B4-BE49-F238E27FC236}">
                <a16:creationId xmlns:a16="http://schemas.microsoft.com/office/drawing/2014/main" id="{FB134C05-37AF-FD98-C741-FB8E7224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127" y="2994326"/>
            <a:ext cx="4646377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xamples of jupyterlab workspaces in single document and multiple document workspaces">
            <a:extLst>
              <a:ext uri="{FF2B5EF4-FFF2-40B4-BE49-F238E27FC236}">
                <a16:creationId xmlns:a16="http://schemas.microsoft.com/office/drawing/2014/main" id="{61366502-FCE9-26F8-DE13-62405977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295" y="3015320"/>
            <a:ext cx="465277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496D89-A549-2A8C-EF70-4D3F77F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3A2820-B2EC-1A09-041D-D0A05838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srgbClr val="898989"/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  <a:latin typeface="+mn-lt"/>
              <a:ea typeface="+mn-ea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B86009-F6ED-F34C-D923-09EBB403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27" y="1360405"/>
            <a:ext cx="5194448" cy="823912"/>
          </a:xfrm>
        </p:spPr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D0CAE08-3B8D-964D-7CD6-DC1865F9C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1428" y="1360405"/>
            <a:ext cx="4823959" cy="823912"/>
          </a:xfrm>
        </p:spPr>
        <p:txBody>
          <a:bodyPr/>
          <a:lstStyle/>
          <a:p>
            <a:r>
              <a:rPr lang="en-US" dirty="0" err="1"/>
              <a:t>Jupyterlab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9F71-F83B-E69F-4D3A-6651DF01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pt-BR"/>
              <a:t>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C832-5D15-2263-4F60-0390782D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pt-BR" sz="2400"/>
              <a:t>Ambiente de desenvolvimento integrado</a:t>
            </a:r>
          </a:p>
          <a:p>
            <a:r>
              <a:rPr lang="pt-BR" sz="2400"/>
              <a:t>Integra com Jupyter</a:t>
            </a:r>
          </a:p>
          <a:p>
            <a:r>
              <a:rPr lang="pt-BR" sz="2400"/>
              <a:t>Integra com git</a:t>
            </a:r>
          </a:p>
          <a:p>
            <a:r>
              <a:rPr lang="pt-BR" sz="2400"/>
              <a:t>Acesso remoto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B09569-A0A4-0BBB-0594-2BCEF914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687514"/>
            <a:ext cx="4475531" cy="3479724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F0152-35A2-E9F2-61E3-87E8E355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353407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rgbClr val="404040"/>
                </a:solidFill>
              </a:rPr>
              <a:t>PECE – Poli: Introdução a Redes Neurais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F4562-E3D0-3EE5-95AF-6872FBA6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AE70-8B30-B9BB-10B6-F4E4EB07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pt-BR"/>
              <a:t>Bibliotecas de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33E9-78B7-25AB-C9D3-835CDCC0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58" y="2548467"/>
            <a:ext cx="3717919" cy="3628495"/>
          </a:xfrm>
        </p:spPr>
        <p:txBody>
          <a:bodyPr>
            <a:normAutofit/>
          </a:bodyPr>
          <a:lstStyle/>
          <a:p>
            <a:r>
              <a:rPr lang="pt-BR" sz="1800" dirty="0"/>
              <a:t>O que é uma biblioteca?</a:t>
            </a:r>
          </a:p>
          <a:p>
            <a:r>
              <a:rPr lang="pt-BR" sz="1800" dirty="0"/>
              <a:t>Por que usar?</a:t>
            </a:r>
          </a:p>
          <a:p>
            <a:r>
              <a:rPr lang="pt-BR" sz="1800" dirty="0"/>
              <a:t>As principais bibliotecas de ML</a:t>
            </a:r>
          </a:p>
          <a:p>
            <a:pPr lvl="1"/>
            <a:r>
              <a:rPr lang="pt-BR" sz="1800" dirty="0" err="1"/>
              <a:t>TensorFlow</a:t>
            </a:r>
            <a:endParaRPr lang="pt-BR" sz="1800" dirty="0"/>
          </a:p>
          <a:p>
            <a:pPr lvl="1"/>
            <a:r>
              <a:rPr lang="pt-BR" sz="1800" dirty="0" err="1"/>
              <a:t>PyTorch</a:t>
            </a:r>
            <a:endParaRPr lang="pt-BR" sz="1800" dirty="0"/>
          </a:p>
          <a:p>
            <a:pPr lvl="1"/>
            <a:r>
              <a:rPr lang="pt-BR" sz="1800" dirty="0" err="1"/>
              <a:t>Keras</a:t>
            </a:r>
            <a:endParaRPr lang="pt-BR" sz="1800" dirty="0"/>
          </a:p>
          <a:p>
            <a:pPr lvl="1"/>
            <a:r>
              <a:rPr lang="pt-BR" sz="1800" dirty="0" err="1"/>
              <a:t>scikit-learn</a:t>
            </a:r>
            <a:endParaRPr lang="pt-BR" sz="1800" dirty="0"/>
          </a:p>
        </p:txBody>
      </p:sp>
      <p:sp>
        <p:nvSpPr>
          <p:cNvPr id="2126" name="Rectangle 211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7" name="Rectangle 211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8" name="Rectangle 211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1095095-81B6-025C-6F81-F3DDD9DE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6952" y="585957"/>
            <a:ext cx="2231190" cy="22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A4AAB-EC37-EC37-97E9-751F851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3" y="6355080"/>
            <a:ext cx="34206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chemeClr val="tx1">
                    <a:alpha val="80000"/>
                  </a:schemeClr>
                </a:solidFill>
              </a:rPr>
              <a:t>PECE – Poli: Introdução a Redes Neurais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129" name="Rectangle 211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25DF38CB-0554-E4AF-B247-20848F4E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3619" y="948970"/>
            <a:ext cx="3875047" cy="24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0" name="Rectangle 211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B9624609-7C55-C905-881B-091538C7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210182"/>
            <a:ext cx="2438503" cy="16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7522-115F-7225-ED43-AE7321EF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2750" y="6471181"/>
            <a:ext cx="13061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CAC25C77-CD32-BE15-5A4C-3C4494AC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698" y="4282900"/>
            <a:ext cx="3322774" cy="215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1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6A5F-3F31-7D20-618E-1B23B95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pt-BR" sz="4000"/>
              <a:t>TensorFlow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953E9773-12A2-8E83-D3E7-7981AF21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142" y="1488309"/>
            <a:ext cx="6064660" cy="38813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A06F-1646-5880-1C1C-337FEF9F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pt-BR" sz="1800" dirty="0"/>
              <a:t>Open </a:t>
            </a:r>
            <a:r>
              <a:rPr lang="pt-BR" sz="1800" dirty="0" err="1"/>
              <a:t>Source</a:t>
            </a:r>
            <a:endParaRPr lang="pt-BR" sz="1800" dirty="0"/>
          </a:p>
          <a:p>
            <a:r>
              <a:rPr lang="pt-BR" sz="1800" dirty="0"/>
              <a:t>Mantido pelo Google </a:t>
            </a:r>
            <a:r>
              <a:rPr lang="pt-BR" sz="1800" dirty="0" err="1"/>
              <a:t>Brain</a:t>
            </a:r>
            <a:endParaRPr lang="pt-BR" sz="1800" dirty="0"/>
          </a:p>
          <a:p>
            <a:r>
              <a:rPr lang="pt-BR" sz="1800" dirty="0"/>
              <a:t>TF 1.0 e TF 2.0</a:t>
            </a:r>
          </a:p>
          <a:p>
            <a:r>
              <a:rPr lang="pt-BR" sz="1800" dirty="0"/>
              <a:t>Diferenciação automática</a:t>
            </a:r>
          </a:p>
          <a:p>
            <a:r>
              <a:rPr lang="pt-BR" sz="1800" dirty="0"/>
              <a:t>GPU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 err="1">
                <a:latin typeface="Consolas" panose="020B0609020204030204" pitchFamily="49" charset="0"/>
              </a:rPr>
              <a:t>import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</a:rPr>
              <a:t>tensorflow</a:t>
            </a:r>
            <a:r>
              <a:rPr lang="pt-BR" sz="1800" dirty="0">
                <a:latin typeface="Consolas" panose="020B0609020204030204" pitchFamily="49" charset="0"/>
              </a:rPr>
              <a:t> as tf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B676-7B0A-656F-2DD6-85B0C21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224" y="6356350"/>
            <a:ext cx="662017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rgbClr val="595959"/>
                </a:solidFill>
              </a:rPr>
              <a:t>PECE – Poli: Introdução a Redes Neurais</a:t>
            </a:r>
            <a:endParaRPr lang="en-US">
              <a:solidFill>
                <a:srgbClr val="59595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2E9B-3249-20C6-FD54-8EC49F0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7040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13BC0CD-964A-4DEF-9C62-745A81071F78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4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6A5F-3F31-7D20-618E-1B23B95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pt-BR" err="1"/>
              <a:t>Keras</a:t>
            </a:r>
            <a:endParaRPr lang="pt-BR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189922BE-5067-0D90-A7A2-56E53482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4" y="1872360"/>
            <a:ext cx="3113280" cy="311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A06F-1646-5880-1C1C-337FEF9F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pt-BR" sz="2000" dirty="0"/>
              <a:t>Open </a:t>
            </a:r>
            <a:r>
              <a:rPr lang="pt-BR" sz="2000" dirty="0" err="1"/>
              <a:t>Source</a:t>
            </a:r>
            <a:endParaRPr lang="pt-BR" sz="2000" dirty="0"/>
          </a:p>
          <a:p>
            <a:r>
              <a:rPr lang="pt-BR" sz="2000" dirty="0"/>
              <a:t>Interface para o </a:t>
            </a:r>
            <a:r>
              <a:rPr lang="pt-BR" sz="2000" dirty="0" err="1"/>
              <a:t>TensorFlow</a:t>
            </a:r>
            <a:endParaRPr lang="pt-BR" sz="2000" dirty="0"/>
          </a:p>
          <a:p>
            <a:r>
              <a:rPr lang="pt-BR" sz="2000" dirty="0"/>
              <a:t>Focado em facilidade de implementação</a:t>
            </a:r>
          </a:p>
          <a:p>
            <a:r>
              <a:rPr lang="pt-BR" sz="2000" dirty="0"/>
              <a:t>GPU</a:t>
            </a:r>
          </a:p>
          <a:p>
            <a:r>
              <a:rPr lang="pt-BR" sz="2000" dirty="0"/>
              <a:t>https://keras.io/examples/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from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tensorflow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import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keras</a:t>
            </a:r>
            <a:endParaRPr lang="pt-B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/>
              <a:t>ou</a:t>
            </a:r>
          </a:p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import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keras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2E9B-3249-20C6-FD54-8EC49F0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B676-7B0A-656F-2DD6-85B0C21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4578" y="6356350"/>
            <a:ext cx="636172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>
                <a:solidFill>
                  <a:srgbClr val="898989"/>
                </a:solidFill>
              </a:rPr>
              <a:t>PECE – Poli: Introdução a Redes Neurais</a:t>
            </a:r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4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13757</TotalTime>
  <Words>258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Office Theme</vt:lpstr>
      <vt:lpstr>Introdução a Redes Neurais</vt:lpstr>
      <vt:lpstr>Aula 2 – Parte 2</vt:lpstr>
      <vt:lpstr>Google Colaboratory</vt:lpstr>
      <vt:lpstr>Jupyter</vt:lpstr>
      <vt:lpstr>Jupyter</vt:lpstr>
      <vt:lpstr>VSCode</vt:lpstr>
      <vt:lpstr>Bibliotecas de ML</vt:lpstr>
      <vt:lpstr>TensorFlow</vt:lpstr>
      <vt:lpstr>Keras</vt:lpstr>
      <vt:lpstr>PyTorch</vt:lpstr>
      <vt:lpstr>Scikit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2024-07-26T18:57:06Z</dcterms:modified>
</cp:coreProperties>
</file>