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Roboto Slab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351A4-6FCF-418E-8BAC-D31074F2D1AA}">
  <a:tblStyle styleId="{4BB351A4-6FCF-418E-8BAC-D31074F2D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92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04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04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232066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Lost  Astronaut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695F4-067B-4BCB-92B3-6BA09260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618" y="2571750"/>
            <a:ext cx="894764" cy="10969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STORY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EE1566-2743-4C6E-AC07-20453670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909" y="2575127"/>
            <a:ext cx="1215798" cy="1215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83DEA4-A82D-423F-9650-A2D746565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744" y="3143016"/>
            <a:ext cx="1056980" cy="1295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PLANETS</a:t>
            </a:r>
            <a:endParaRPr dirty="0"/>
          </a:p>
        </p:txBody>
      </p:sp>
      <p:pic>
        <p:nvPicPr>
          <p:cNvPr id="9" name="Google Shape;220;p20">
            <a:extLst>
              <a:ext uri="{FF2B5EF4-FFF2-40B4-BE49-F238E27FC236}">
                <a16:creationId xmlns:a16="http://schemas.microsoft.com/office/drawing/2014/main" id="{5A271286-070F-4E88-8CDE-E4E3AD7B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08" y="2025200"/>
            <a:ext cx="1443239" cy="152183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pic>
        <p:nvPicPr>
          <p:cNvPr id="10" name="Google Shape;220;p20">
            <a:extLst>
              <a:ext uri="{FF2B5EF4-FFF2-40B4-BE49-F238E27FC236}">
                <a16:creationId xmlns:a16="http://schemas.microsoft.com/office/drawing/2014/main" id="{A20BDB64-EF19-459B-BFC1-D027706A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504" y="1978758"/>
            <a:ext cx="1971950" cy="1614713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86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3D ADVENTURE GAME</a:t>
            </a:r>
            <a:endParaRPr dirty="0"/>
          </a:p>
        </p:txBody>
      </p:sp>
      <p:pic>
        <p:nvPicPr>
          <p:cNvPr id="3" name="Graphic 2" descr="Single gear">
            <a:extLst>
              <a:ext uri="{FF2B5EF4-FFF2-40B4-BE49-F238E27FC236}">
                <a16:creationId xmlns:a16="http://schemas.microsoft.com/office/drawing/2014/main" id="{DC160E59-87C8-4EB9-9F4B-5F22B8F3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086" y="1803271"/>
            <a:ext cx="685350" cy="685350"/>
          </a:xfrm>
          <a:prstGeom prst="rect">
            <a:avLst/>
          </a:prstGeom>
        </p:spPr>
      </p:pic>
      <p:sp>
        <p:nvSpPr>
          <p:cNvPr id="8" name="Google Shape;146;p12">
            <a:extLst>
              <a:ext uri="{FF2B5EF4-FFF2-40B4-BE49-F238E27FC236}">
                <a16:creationId xmlns:a16="http://schemas.microsoft.com/office/drawing/2014/main" id="{EB820C87-3E1C-415C-B351-6B13E9B408BF}"/>
              </a:ext>
            </a:extLst>
          </p:cNvPr>
          <p:cNvSpPr txBox="1">
            <a:spLocks/>
          </p:cNvSpPr>
          <p:nvPr/>
        </p:nvSpPr>
        <p:spPr>
          <a:xfrm>
            <a:off x="2991436" y="1803270"/>
            <a:ext cx="3887346" cy="685351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Help this little astronaut to gather all pieces to repair his ship</a:t>
            </a:r>
          </a:p>
        </p:txBody>
      </p:sp>
      <p:pic>
        <p:nvPicPr>
          <p:cNvPr id="5" name="Graphic 4" descr="Full Battery">
            <a:extLst>
              <a:ext uri="{FF2B5EF4-FFF2-40B4-BE49-F238E27FC236}">
                <a16:creationId xmlns:a16="http://schemas.microsoft.com/office/drawing/2014/main" id="{258449EF-E16E-4383-8228-D8FFC7EFF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45693" y="2754165"/>
            <a:ext cx="606135" cy="606135"/>
          </a:xfrm>
          <a:prstGeom prst="rect">
            <a:avLst/>
          </a:prstGeom>
        </p:spPr>
      </p:pic>
      <p:sp>
        <p:nvSpPr>
          <p:cNvPr id="11" name="Google Shape;146;p12">
            <a:extLst>
              <a:ext uri="{FF2B5EF4-FFF2-40B4-BE49-F238E27FC236}">
                <a16:creationId xmlns:a16="http://schemas.microsoft.com/office/drawing/2014/main" id="{8855C4B2-DF0B-4143-96AD-37905DFEB2C0}"/>
              </a:ext>
            </a:extLst>
          </p:cNvPr>
          <p:cNvSpPr txBox="1">
            <a:spLocks/>
          </p:cNvSpPr>
          <p:nvPr/>
        </p:nvSpPr>
        <p:spPr>
          <a:xfrm>
            <a:off x="2991436" y="2754164"/>
            <a:ext cx="3760700" cy="685351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Monitor your oxygen level or you will have to start all over again.</a:t>
            </a:r>
          </a:p>
        </p:txBody>
      </p:sp>
    </p:spTree>
    <p:extLst>
      <p:ext uri="{BB962C8B-B14F-4D97-AF65-F5344CB8AC3E}">
        <p14:creationId xmlns:p14="http://schemas.microsoft.com/office/powerpoint/2010/main" val="16142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BFB75-196D-4489-87D5-FF24CFDF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03" y="1825350"/>
            <a:ext cx="746400" cy="74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59B1F-011C-4C2B-99F3-B5DB6A013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02" y="2559626"/>
            <a:ext cx="746401" cy="7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32A45-6FD3-4298-9AEE-FEEA4D15B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902" y="2559626"/>
            <a:ext cx="746402" cy="746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6D0AF5-7A6D-4C58-9B03-8B1E7738A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303" y="2559624"/>
            <a:ext cx="746403" cy="74640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DE4ACF9-03BF-4AB3-8555-B16E01949869}"/>
              </a:ext>
            </a:extLst>
          </p:cNvPr>
          <p:cNvSpPr txBox="1">
            <a:spLocks/>
          </p:cNvSpPr>
          <p:nvPr/>
        </p:nvSpPr>
        <p:spPr>
          <a:xfrm>
            <a:off x="1438303" y="3401290"/>
            <a:ext cx="1371600" cy="41897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Movement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642EE9-70E9-4270-BD0E-DBCA6313E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925" y="2576194"/>
            <a:ext cx="746403" cy="74640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1A11F13E-91D2-4FD1-AE64-368D6C0A41B2}"/>
              </a:ext>
            </a:extLst>
          </p:cNvPr>
          <p:cNvSpPr txBox="1">
            <a:spLocks/>
          </p:cNvSpPr>
          <p:nvPr/>
        </p:nvSpPr>
        <p:spPr>
          <a:xfrm>
            <a:off x="3858491" y="3409932"/>
            <a:ext cx="831273" cy="41897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Jump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B56B28-68A5-42FF-9C89-93FC87E31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7531" y="2559623"/>
            <a:ext cx="746403" cy="74640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A2E162F-87F7-421E-8761-1B0AE7BB6DFC}"/>
              </a:ext>
            </a:extLst>
          </p:cNvPr>
          <p:cNvSpPr txBox="1">
            <a:spLocks/>
          </p:cNvSpPr>
          <p:nvPr/>
        </p:nvSpPr>
        <p:spPr>
          <a:xfrm>
            <a:off x="5275095" y="3409932"/>
            <a:ext cx="831273" cy="41897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Pause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C42728-59FC-4FD4-8D47-AF151BC122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7348" y="2571750"/>
            <a:ext cx="746404" cy="74640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15D94072-5BF0-4A61-9993-7272665841BE}"/>
              </a:ext>
            </a:extLst>
          </p:cNvPr>
          <p:cNvSpPr txBox="1">
            <a:spLocks/>
          </p:cNvSpPr>
          <p:nvPr/>
        </p:nvSpPr>
        <p:spPr>
          <a:xfrm>
            <a:off x="6533144" y="3409932"/>
            <a:ext cx="1274812" cy="41897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3605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70B-54A8-40A3-95E9-50FC2D48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7" name="Graphic 6" descr="Pause">
            <a:extLst>
              <a:ext uri="{FF2B5EF4-FFF2-40B4-BE49-F238E27FC236}">
                <a16:creationId xmlns:a16="http://schemas.microsoft.com/office/drawing/2014/main" id="{B80787F2-3E46-4B61-AE8A-8C1B8BB9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271" y="1631386"/>
            <a:ext cx="746400" cy="74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6B83E6-8FF1-478D-AD84-19A8A47ACA2D}"/>
              </a:ext>
            </a:extLst>
          </p:cNvPr>
          <p:cNvSpPr txBox="1">
            <a:spLocks/>
          </p:cNvSpPr>
          <p:nvPr/>
        </p:nvSpPr>
        <p:spPr>
          <a:xfrm>
            <a:off x="1373762" y="2409098"/>
            <a:ext cx="1531793" cy="43640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Pause Menu</a:t>
            </a:r>
          </a:p>
        </p:txBody>
      </p:sp>
      <p:pic>
        <p:nvPicPr>
          <p:cNvPr id="9" name="Graphic 8" descr="Box">
            <a:extLst>
              <a:ext uri="{FF2B5EF4-FFF2-40B4-BE49-F238E27FC236}">
                <a16:creationId xmlns:a16="http://schemas.microsoft.com/office/drawing/2014/main" id="{F8F5B3ED-5CB7-40BF-B73D-30660183F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5708" y="1631386"/>
            <a:ext cx="746400" cy="74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5423D1-FCD2-4200-A4B9-2BF982A79FE3}"/>
              </a:ext>
            </a:extLst>
          </p:cNvPr>
          <p:cNvSpPr txBox="1">
            <a:spLocks/>
          </p:cNvSpPr>
          <p:nvPr/>
        </p:nvSpPr>
        <p:spPr>
          <a:xfrm>
            <a:off x="3403244" y="2409098"/>
            <a:ext cx="1951327" cy="43640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Inventory Menu</a:t>
            </a:r>
          </a:p>
        </p:txBody>
      </p:sp>
      <p:pic>
        <p:nvPicPr>
          <p:cNvPr id="11" name="Graphic 10" descr="Coins">
            <a:extLst>
              <a:ext uri="{FF2B5EF4-FFF2-40B4-BE49-F238E27FC236}">
                <a16:creationId xmlns:a16="http://schemas.microsoft.com/office/drawing/2014/main" id="{6B633611-E5D3-4141-861B-D092FF881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0869" y="1658375"/>
            <a:ext cx="746400" cy="746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D87A921-62EF-4072-874A-59AA60A52ACE}"/>
              </a:ext>
            </a:extLst>
          </p:cNvPr>
          <p:cNvSpPr txBox="1">
            <a:spLocks/>
          </p:cNvSpPr>
          <p:nvPr/>
        </p:nvSpPr>
        <p:spPr>
          <a:xfrm>
            <a:off x="5587300" y="2377786"/>
            <a:ext cx="2453539" cy="663411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Collectibles items : key, powers-up, etc..</a:t>
            </a:r>
          </a:p>
        </p:txBody>
      </p:sp>
      <p:pic>
        <p:nvPicPr>
          <p:cNvPr id="13" name="Graphic 12" descr="Walk">
            <a:extLst>
              <a:ext uri="{FF2B5EF4-FFF2-40B4-BE49-F238E27FC236}">
                <a16:creationId xmlns:a16="http://schemas.microsoft.com/office/drawing/2014/main" id="{CC5AEE0D-070E-4390-A775-74975166E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9308" y="3308909"/>
            <a:ext cx="746400" cy="746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8E41AC5-7F01-435A-AB8C-72B18B26AA5A}"/>
              </a:ext>
            </a:extLst>
          </p:cNvPr>
          <p:cNvSpPr txBox="1">
            <a:spLocks/>
          </p:cNvSpPr>
          <p:nvPr/>
        </p:nvSpPr>
        <p:spPr>
          <a:xfrm>
            <a:off x="2623080" y="4082312"/>
            <a:ext cx="2018856" cy="43640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Moving Enemies</a:t>
            </a:r>
          </a:p>
        </p:txBody>
      </p:sp>
      <p:pic>
        <p:nvPicPr>
          <p:cNvPr id="15" name="Graphic 14" descr="Mountains">
            <a:extLst>
              <a:ext uri="{FF2B5EF4-FFF2-40B4-BE49-F238E27FC236}">
                <a16:creationId xmlns:a16="http://schemas.microsoft.com/office/drawing/2014/main" id="{1190ED50-AB63-4F3C-B6B4-988B7F3CC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4717" y="3308909"/>
            <a:ext cx="746400" cy="7464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88D6F1F-C76D-4AD9-884F-295A4F32D332}"/>
              </a:ext>
            </a:extLst>
          </p:cNvPr>
          <p:cNvSpPr txBox="1">
            <a:spLocks/>
          </p:cNvSpPr>
          <p:nvPr/>
        </p:nvSpPr>
        <p:spPr>
          <a:xfrm>
            <a:off x="4752108" y="4055309"/>
            <a:ext cx="2018856" cy="663411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/>
              <a:t>Beautiful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6056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70B-54A8-40A3-95E9-50FC2D48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0181741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58</Words>
  <Application>Microsoft Office PowerPoint</Application>
  <PresentationFormat>On-screen Show (16:9)</PresentationFormat>
  <Paragraphs>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Abel</vt:lpstr>
      <vt:lpstr>Roboto Slab</vt:lpstr>
      <vt:lpstr>Arial</vt:lpstr>
      <vt:lpstr>York template</vt:lpstr>
      <vt:lpstr>Lost  Astronaut</vt:lpstr>
      <vt:lpstr>STORY</vt:lpstr>
      <vt:lpstr>PLANETS</vt:lpstr>
      <vt:lpstr>3D ADVENTURE GAME</vt:lpstr>
      <vt:lpstr>CONTROLS</vt:lpstr>
      <vt:lpstr>FEATURES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 Astronaut</dc:title>
  <cp:lastModifiedBy>valentin gerard</cp:lastModifiedBy>
  <cp:revision>14</cp:revision>
  <dcterms:modified xsi:type="dcterms:W3CDTF">2018-11-13T16:04:17Z</dcterms:modified>
</cp:coreProperties>
</file>